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5" r:id="rId5"/>
    <p:sldId id="271" r:id="rId6"/>
    <p:sldId id="272" r:id="rId7"/>
    <p:sldId id="270" r:id="rId8"/>
    <p:sldId id="277" r:id="rId9"/>
    <p:sldId id="279" r:id="rId10"/>
    <p:sldId id="280" r:id="rId11"/>
    <p:sldId id="273" r:id="rId12"/>
    <p:sldId id="269" r:id="rId13"/>
    <p:sldId id="260" r:id="rId14"/>
    <p:sldId id="267" r:id="rId15"/>
    <p:sldId id="266" r:id="rId16"/>
    <p:sldId id="262" r:id="rId17"/>
    <p:sldId id="261" r:id="rId18"/>
    <p:sldId id="274" r:id="rId19"/>
    <p:sldId id="275" r:id="rId20"/>
    <p:sldId id="276" r:id="rId21"/>
    <p:sldId id="264" r:id="rId22"/>
    <p:sldId id="263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8388"/>
    <a:srgbClr val="06233F"/>
    <a:srgbClr val="D4D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4"/>
    <p:restoredTop sz="94762"/>
  </p:normalViewPr>
  <p:slideViewPr>
    <p:cSldViewPr snapToGrid="0">
      <p:cViewPr varScale="1">
        <p:scale>
          <a:sx n="121" d="100"/>
          <a:sy n="121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Esteve Castellano" userId="1bce30e6a08efd21" providerId="LiveId" clId="{F2021C71-EAB1-4A00-9B77-94541F352D96}"/>
    <pc:docChg chg="custSel modSld">
      <pc:chgData name="Bruno Esteve Castellano" userId="1bce30e6a08efd21" providerId="LiveId" clId="{F2021C71-EAB1-4A00-9B77-94541F352D96}" dt="2025-12-10T18:22:07.264" v="4" actId="27636"/>
      <pc:docMkLst>
        <pc:docMk/>
      </pc:docMkLst>
      <pc:sldChg chg="modSp mod">
        <pc:chgData name="Bruno Esteve Castellano" userId="1bce30e6a08efd21" providerId="LiveId" clId="{F2021C71-EAB1-4A00-9B77-94541F352D96}" dt="2025-12-10T18:22:07.264" v="4" actId="27636"/>
        <pc:sldMkLst>
          <pc:docMk/>
          <pc:sldMk cId="3887935313" sldId="265"/>
        </pc:sldMkLst>
        <pc:spChg chg="mod">
          <ac:chgData name="Bruno Esteve Castellano" userId="1bce30e6a08efd21" providerId="LiveId" clId="{F2021C71-EAB1-4A00-9B77-94541F352D96}" dt="2025-12-10T18:22:07.264" v="4" actId="27636"/>
          <ac:spMkLst>
            <pc:docMk/>
            <pc:sldMk cId="3887935313" sldId="265"/>
            <ac:spMk id="22" creationId="{71DAB8B8-4085-45EE-569D-76B34359310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Accuracy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A1-4F38-BCAF-1566DC3E8C9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A1-4F38-BCAF-1566DC3E8C99}"/>
              </c:ext>
            </c:extLst>
          </c:dPt>
          <c:cat>
            <c:numRef>
              <c:f>Hoja1!$A$2:$A$3</c:f>
              <c:numCache>
                <c:formatCode>General</c:formatCode>
                <c:ptCount val="2"/>
              </c:numCache>
            </c:numRef>
          </c:cat>
          <c:val>
            <c:numRef>
              <c:f>Hoja1!$B$2:$B$3</c:f>
              <c:numCache>
                <c:formatCode>General</c:formatCode>
                <c:ptCount val="2"/>
                <c:pt idx="0">
                  <c:v>80.739999999999995</c:v>
                </c:pt>
                <c:pt idx="1">
                  <c:v>19.260000000000005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2F-D54E-BBFF-5E4D0CA72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39.svg"/><Relationship Id="rId16" Type="http://schemas.openxmlformats.org/officeDocument/2006/relationships/image" Target="../media/image53.svg"/><Relationship Id="rId1" Type="http://schemas.openxmlformats.org/officeDocument/2006/relationships/image" Target="../media/image38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10" Type="http://schemas.openxmlformats.org/officeDocument/2006/relationships/image" Target="../media/image49.svg"/><Relationship Id="rId4" Type="http://schemas.openxmlformats.org/officeDocument/2006/relationships/image" Target="../media/image41.svg"/><Relationship Id="rId9" Type="http://schemas.openxmlformats.org/officeDocument/2006/relationships/image" Target="../media/image48.png"/><Relationship Id="rId1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3.svg"/><Relationship Id="rId2" Type="http://schemas.openxmlformats.org/officeDocument/2006/relationships/image" Target="../media/image39.svg"/><Relationship Id="rId16" Type="http://schemas.openxmlformats.org/officeDocument/2006/relationships/image" Target="../media/image43.svg"/><Relationship Id="rId1" Type="http://schemas.openxmlformats.org/officeDocument/2006/relationships/image" Target="../media/image38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42.png"/><Relationship Id="rId10" Type="http://schemas.openxmlformats.org/officeDocument/2006/relationships/image" Target="../media/image49.svg"/><Relationship Id="rId4" Type="http://schemas.openxmlformats.org/officeDocument/2006/relationships/image" Target="../media/image41.svg"/><Relationship Id="rId9" Type="http://schemas.openxmlformats.org/officeDocument/2006/relationships/image" Target="../media/image48.png"/><Relationship Id="rId14" Type="http://schemas.openxmlformats.org/officeDocument/2006/relationships/image" Target="../media/image5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39.svg"/><Relationship Id="rId16" Type="http://schemas.openxmlformats.org/officeDocument/2006/relationships/image" Target="../media/image53.svg"/><Relationship Id="rId1" Type="http://schemas.openxmlformats.org/officeDocument/2006/relationships/image" Target="../media/image38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10" Type="http://schemas.openxmlformats.org/officeDocument/2006/relationships/image" Target="../media/image49.svg"/><Relationship Id="rId4" Type="http://schemas.openxmlformats.org/officeDocument/2006/relationships/image" Target="../media/image41.svg"/><Relationship Id="rId9" Type="http://schemas.openxmlformats.org/officeDocument/2006/relationships/image" Target="../media/image48.png"/><Relationship Id="rId1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3.svg"/><Relationship Id="rId2" Type="http://schemas.openxmlformats.org/officeDocument/2006/relationships/image" Target="../media/image39.svg"/><Relationship Id="rId16" Type="http://schemas.openxmlformats.org/officeDocument/2006/relationships/image" Target="../media/image43.svg"/><Relationship Id="rId1" Type="http://schemas.openxmlformats.org/officeDocument/2006/relationships/image" Target="../media/image38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42.png"/><Relationship Id="rId10" Type="http://schemas.openxmlformats.org/officeDocument/2006/relationships/image" Target="../media/image49.svg"/><Relationship Id="rId4" Type="http://schemas.openxmlformats.org/officeDocument/2006/relationships/image" Target="../media/image41.svg"/><Relationship Id="rId9" Type="http://schemas.openxmlformats.org/officeDocument/2006/relationships/image" Target="../media/image48.png"/><Relationship Id="rId14" Type="http://schemas.openxmlformats.org/officeDocument/2006/relationships/image" Target="../media/image5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AC7A7F-3EEA-DA4B-8928-026EC4DD8962}" type="doc">
      <dgm:prSet loTypeId="urn:microsoft.com/office/officeart/2009/layout/CirclePictureHierarchy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3B7E287-CE92-5342-AE6A-AC46EC24759A}">
      <dgm:prSet phldrT="[Texto]"/>
      <dgm:spPr/>
      <dgm:t>
        <a:bodyPr/>
        <a:lstStyle/>
        <a:p>
          <a:endParaRPr lang="es-ES" dirty="0"/>
        </a:p>
      </dgm:t>
    </dgm:pt>
    <dgm:pt modelId="{7B7D2449-DA18-0A40-AD91-36CB9083C7D2}" type="sibTrans" cxnId="{25D9CF5E-158E-B746-95DD-3FCA3352AA5A}">
      <dgm:prSet/>
      <dgm:spPr/>
      <dgm:t>
        <a:bodyPr/>
        <a:lstStyle/>
        <a:p>
          <a:endParaRPr lang="es-ES"/>
        </a:p>
      </dgm:t>
    </dgm:pt>
    <dgm:pt modelId="{FDD45283-A8AD-7B41-88BF-BDB90B23C1DF}" type="parTrans" cxnId="{25D9CF5E-158E-B746-95DD-3FCA3352AA5A}">
      <dgm:prSet/>
      <dgm:spPr/>
      <dgm:t>
        <a:bodyPr/>
        <a:lstStyle/>
        <a:p>
          <a:endParaRPr lang="es-ES"/>
        </a:p>
      </dgm:t>
    </dgm:pt>
    <dgm:pt modelId="{AE5A191D-2C1C-7B47-AC2C-14A2D97716E8}">
      <dgm:prSet phldrT="[Texto]"/>
      <dgm:spPr/>
      <dgm:t>
        <a:bodyPr/>
        <a:lstStyle/>
        <a:p>
          <a:endParaRPr lang="es-ES" dirty="0"/>
        </a:p>
      </dgm:t>
    </dgm:pt>
    <dgm:pt modelId="{98C7A4F7-7E99-A848-9FFC-094265D9D9C7}" type="sibTrans" cxnId="{3E1B0A2C-0513-1F4E-88E0-373861C15172}">
      <dgm:prSet/>
      <dgm:spPr/>
      <dgm:t>
        <a:bodyPr/>
        <a:lstStyle/>
        <a:p>
          <a:endParaRPr lang="es-ES"/>
        </a:p>
      </dgm:t>
    </dgm:pt>
    <dgm:pt modelId="{43848184-869C-2A46-A222-2B213B126D47}" type="parTrans" cxnId="{3E1B0A2C-0513-1F4E-88E0-373861C15172}">
      <dgm:prSet/>
      <dgm:spPr/>
      <dgm:t>
        <a:bodyPr/>
        <a:lstStyle/>
        <a:p>
          <a:endParaRPr lang="es-ES"/>
        </a:p>
      </dgm:t>
    </dgm:pt>
    <dgm:pt modelId="{F0851BD5-B4B1-8742-9D06-46881402B65C}">
      <dgm:prSet phldrT="[Texto]"/>
      <dgm:spPr/>
      <dgm:t>
        <a:bodyPr/>
        <a:lstStyle/>
        <a:p>
          <a:endParaRPr lang="es-ES" dirty="0"/>
        </a:p>
      </dgm:t>
    </dgm:pt>
    <dgm:pt modelId="{71747998-8150-EB42-A42E-D27B8AE8E4C7}" type="sibTrans" cxnId="{9503B164-142A-FB46-AA06-6BACE0A8E208}">
      <dgm:prSet/>
      <dgm:spPr/>
      <dgm:t>
        <a:bodyPr/>
        <a:lstStyle/>
        <a:p>
          <a:endParaRPr lang="es-ES"/>
        </a:p>
      </dgm:t>
    </dgm:pt>
    <dgm:pt modelId="{8C5951EF-FAA8-4B46-B6ED-F4BC5758F266}" type="parTrans" cxnId="{9503B164-142A-FB46-AA06-6BACE0A8E208}">
      <dgm:prSet/>
      <dgm:spPr/>
      <dgm:t>
        <a:bodyPr/>
        <a:lstStyle/>
        <a:p>
          <a:endParaRPr lang="es-ES"/>
        </a:p>
      </dgm:t>
    </dgm:pt>
    <dgm:pt modelId="{E8A4E5A0-31E1-1A45-B77C-07AF6268A5AA}" type="pres">
      <dgm:prSet presAssocID="{A1AC7A7F-3EEA-DA4B-8928-026EC4DD8962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AA68DE7B-A126-3B44-9FB8-19AAEE907294}" type="pres">
      <dgm:prSet presAssocID="{F0851BD5-B4B1-8742-9D06-46881402B65C}" presName="hierRoot1" presStyleCnt="0"/>
      <dgm:spPr/>
    </dgm:pt>
    <dgm:pt modelId="{691881D4-0660-AA41-A9BA-E4AF8B9D18A8}" type="pres">
      <dgm:prSet presAssocID="{F0851BD5-B4B1-8742-9D06-46881402B65C}" presName="composite" presStyleCnt="0"/>
      <dgm:spPr/>
    </dgm:pt>
    <dgm:pt modelId="{85322205-FB1A-0449-BB6D-4D97D418F860}" type="pres">
      <dgm:prSet presAssocID="{F0851BD5-B4B1-8742-9D06-46881402B65C}" presName="image" presStyleLbl="node0" presStyleIdx="0" presStyleCnt="1"/>
      <dgm:spPr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E3358CAC-4D79-4147-B831-7C08B3CB1410}" type="pres">
      <dgm:prSet presAssocID="{F0851BD5-B4B1-8742-9D06-46881402B65C}" presName="text" presStyleLbl="revTx" presStyleIdx="0" presStyleCnt="3">
        <dgm:presLayoutVars>
          <dgm:chPref val="3"/>
        </dgm:presLayoutVars>
      </dgm:prSet>
      <dgm:spPr/>
    </dgm:pt>
    <dgm:pt modelId="{FD8B5F67-402B-7D4C-8AE2-6327C9BEBB39}" type="pres">
      <dgm:prSet presAssocID="{F0851BD5-B4B1-8742-9D06-46881402B65C}" presName="hierChild2" presStyleCnt="0"/>
      <dgm:spPr/>
    </dgm:pt>
    <dgm:pt modelId="{AD3575DA-870A-CC48-83F9-E9B646C98C26}" type="pres">
      <dgm:prSet presAssocID="{FDD45283-A8AD-7B41-88BF-BDB90B23C1DF}" presName="Name10" presStyleLbl="parChTrans1D2" presStyleIdx="0" presStyleCnt="2"/>
      <dgm:spPr/>
    </dgm:pt>
    <dgm:pt modelId="{124C16E5-6D97-4040-9550-D22E5EA460E1}" type="pres">
      <dgm:prSet presAssocID="{83B7E287-CE92-5342-AE6A-AC46EC24759A}" presName="hierRoot2" presStyleCnt="0"/>
      <dgm:spPr/>
    </dgm:pt>
    <dgm:pt modelId="{BF227D94-23D8-254C-8AD7-C4043734186F}" type="pres">
      <dgm:prSet presAssocID="{83B7E287-CE92-5342-AE6A-AC46EC24759A}" presName="composite2" presStyleCnt="0"/>
      <dgm:spPr/>
    </dgm:pt>
    <dgm:pt modelId="{9C0E315C-4570-0D41-A4A5-5AEB9446C5D9}" type="pres">
      <dgm:prSet presAssocID="{83B7E287-CE92-5342-AE6A-AC46EC24759A}" presName="image2" presStyleLbl="node2" presStyleIdx="0" presStyleCnt="2"/>
      <dgm:spPr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53D7461F-AC31-1340-981C-B78208AEC534}" type="pres">
      <dgm:prSet presAssocID="{83B7E287-CE92-5342-AE6A-AC46EC24759A}" presName="text2" presStyleLbl="revTx" presStyleIdx="1" presStyleCnt="3">
        <dgm:presLayoutVars>
          <dgm:chPref val="3"/>
        </dgm:presLayoutVars>
      </dgm:prSet>
      <dgm:spPr/>
    </dgm:pt>
    <dgm:pt modelId="{9DA88563-2332-3247-A9B1-D6657A90EAAD}" type="pres">
      <dgm:prSet presAssocID="{83B7E287-CE92-5342-AE6A-AC46EC24759A}" presName="hierChild3" presStyleCnt="0"/>
      <dgm:spPr/>
    </dgm:pt>
    <dgm:pt modelId="{640228C5-9501-3049-ACA8-343406C7FBB2}" type="pres">
      <dgm:prSet presAssocID="{43848184-869C-2A46-A222-2B213B126D47}" presName="Name10" presStyleLbl="parChTrans1D2" presStyleIdx="1" presStyleCnt="2"/>
      <dgm:spPr/>
    </dgm:pt>
    <dgm:pt modelId="{80C74D8B-C2B9-AA47-A58F-EAF5D6EFDAD0}" type="pres">
      <dgm:prSet presAssocID="{AE5A191D-2C1C-7B47-AC2C-14A2D97716E8}" presName="hierRoot2" presStyleCnt="0"/>
      <dgm:spPr/>
    </dgm:pt>
    <dgm:pt modelId="{21103B5C-C53D-8B43-94E8-4AA213128ADD}" type="pres">
      <dgm:prSet presAssocID="{AE5A191D-2C1C-7B47-AC2C-14A2D97716E8}" presName="composite2" presStyleCnt="0"/>
      <dgm:spPr/>
    </dgm:pt>
    <dgm:pt modelId="{1E59148C-F820-A04D-A427-19492F199996}" type="pres">
      <dgm:prSet presAssocID="{AE5A191D-2C1C-7B47-AC2C-14A2D97716E8}" presName="image2" presStyleLbl="node2" presStyleIdx="1" presStyleCnt="2"/>
      <dgm:spPr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D072EDB5-ED4C-1340-99CE-B09D7AF16CA5}" type="pres">
      <dgm:prSet presAssocID="{AE5A191D-2C1C-7B47-AC2C-14A2D97716E8}" presName="text2" presStyleLbl="revTx" presStyleIdx="2" presStyleCnt="3">
        <dgm:presLayoutVars>
          <dgm:chPref val="3"/>
        </dgm:presLayoutVars>
      </dgm:prSet>
      <dgm:spPr/>
    </dgm:pt>
    <dgm:pt modelId="{A62AC518-D794-6048-AB0B-7F1A8662FFB2}" type="pres">
      <dgm:prSet presAssocID="{AE5A191D-2C1C-7B47-AC2C-14A2D97716E8}" presName="hierChild3" presStyleCnt="0"/>
      <dgm:spPr/>
    </dgm:pt>
  </dgm:ptLst>
  <dgm:cxnLst>
    <dgm:cxn modelId="{3E1B0A2C-0513-1F4E-88E0-373861C15172}" srcId="{F0851BD5-B4B1-8742-9D06-46881402B65C}" destId="{AE5A191D-2C1C-7B47-AC2C-14A2D97716E8}" srcOrd="1" destOrd="0" parTransId="{43848184-869C-2A46-A222-2B213B126D47}" sibTransId="{98C7A4F7-7E99-A848-9FFC-094265D9D9C7}"/>
    <dgm:cxn modelId="{A7FE1536-9FC4-834B-8B4E-1F0BDC0CBB83}" type="presOf" srcId="{43848184-869C-2A46-A222-2B213B126D47}" destId="{640228C5-9501-3049-ACA8-343406C7FBB2}" srcOrd="0" destOrd="0" presId="urn:microsoft.com/office/officeart/2009/layout/CirclePictureHierarchy"/>
    <dgm:cxn modelId="{FD15E754-9C3E-954D-A84F-11413A6D8B67}" type="presOf" srcId="{A1AC7A7F-3EEA-DA4B-8928-026EC4DD8962}" destId="{E8A4E5A0-31E1-1A45-B77C-07AF6268A5AA}" srcOrd="0" destOrd="0" presId="urn:microsoft.com/office/officeart/2009/layout/CirclePictureHierarchy"/>
    <dgm:cxn modelId="{126F425C-D81D-4C43-82FC-E5D4E28EAA82}" type="presOf" srcId="{83B7E287-CE92-5342-AE6A-AC46EC24759A}" destId="{53D7461F-AC31-1340-981C-B78208AEC534}" srcOrd="0" destOrd="0" presId="urn:microsoft.com/office/officeart/2009/layout/CirclePictureHierarchy"/>
    <dgm:cxn modelId="{25D9CF5E-158E-B746-95DD-3FCA3352AA5A}" srcId="{F0851BD5-B4B1-8742-9D06-46881402B65C}" destId="{83B7E287-CE92-5342-AE6A-AC46EC24759A}" srcOrd="0" destOrd="0" parTransId="{FDD45283-A8AD-7B41-88BF-BDB90B23C1DF}" sibTransId="{7B7D2449-DA18-0A40-AD91-36CB9083C7D2}"/>
    <dgm:cxn modelId="{9503B164-142A-FB46-AA06-6BACE0A8E208}" srcId="{A1AC7A7F-3EEA-DA4B-8928-026EC4DD8962}" destId="{F0851BD5-B4B1-8742-9D06-46881402B65C}" srcOrd="0" destOrd="0" parTransId="{8C5951EF-FAA8-4B46-B6ED-F4BC5758F266}" sibTransId="{71747998-8150-EB42-A42E-D27B8AE8E4C7}"/>
    <dgm:cxn modelId="{231181A8-4711-5042-B28B-4F7A80470DB4}" type="presOf" srcId="{F0851BD5-B4B1-8742-9D06-46881402B65C}" destId="{E3358CAC-4D79-4147-B831-7C08B3CB1410}" srcOrd="0" destOrd="0" presId="urn:microsoft.com/office/officeart/2009/layout/CirclePictureHierarchy"/>
    <dgm:cxn modelId="{EA80A4C5-FDDE-DB42-A742-2FEDD28CEAEA}" type="presOf" srcId="{FDD45283-A8AD-7B41-88BF-BDB90B23C1DF}" destId="{AD3575DA-870A-CC48-83F9-E9B646C98C26}" srcOrd="0" destOrd="0" presId="urn:microsoft.com/office/officeart/2009/layout/CirclePictureHierarchy"/>
    <dgm:cxn modelId="{5C5341D3-BC25-BD4B-BFF1-06D096E878D0}" type="presOf" srcId="{AE5A191D-2C1C-7B47-AC2C-14A2D97716E8}" destId="{D072EDB5-ED4C-1340-99CE-B09D7AF16CA5}" srcOrd="0" destOrd="0" presId="urn:microsoft.com/office/officeart/2009/layout/CirclePictureHierarchy"/>
    <dgm:cxn modelId="{828266FB-48A7-2645-AD1F-7C54A11A2AD5}" type="presParOf" srcId="{E8A4E5A0-31E1-1A45-B77C-07AF6268A5AA}" destId="{AA68DE7B-A126-3B44-9FB8-19AAEE907294}" srcOrd="0" destOrd="0" presId="urn:microsoft.com/office/officeart/2009/layout/CirclePictureHierarchy"/>
    <dgm:cxn modelId="{894C3A08-1A7D-4947-823E-D44D778AC68A}" type="presParOf" srcId="{AA68DE7B-A126-3B44-9FB8-19AAEE907294}" destId="{691881D4-0660-AA41-A9BA-E4AF8B9D18A8}" srcOrd="0" destOrd="0" presId="urn:microsoft.com/office/officeart/2009/layout/CirclePictureHierarchy"/>
    <dgm:cxn modelId="{671EA97D-5BC6-BD4A-B679-A20C48AD0DB5}" type="presParOf" srcId="{691881D4-0660-AA41-A9BA-E4AF8B9D18A8}" destId="{85322205-FB1A-0449-BB6D-4D97D418F860}" srcOrd="0" destOrd="0" presId="urn:microsoft.com/office/officeart/2009/layout/CirclePictureHierarchy"/>
    <dgm:cxn modelId="{B25EB457-4683-C74F-BEFA-73A0193E4271}" type="presParOf" srcId="{691881D4-0660-AA41-A9BA-E4AF8B9D18A8}" destId="{E3358CAC-4D79-4147-B831-7C08B3CB1410}" srcOrd="1" destOrd="0" presId="urn:microsoft.com/office/officeart/2009/layout/CirclePictureHierarchy"/>
    <dgm:cxn modelId="{C03B6C6D-C859-304F-AC1A-B381E5AD6137}" type="presParOf" srcId="{AA68DE7B-A126-3B44-9FB8-19AAEE907294}" destId="{FD8B5F67-402B-7D4C-8AE2-6327C9BEBB39}" srcOrd="1" destOrd="0" presId="urn:microsoft.com/office/officeart/2009/layout/CirclePictureHierarchy"/>
    <dgm:cxn modelId="{69E74CCF-49D1-4841-AE82-CD2E83B834DD}" type="presParOf" srcId="{FD8B5F67-402B-7D4C-8AE2-6327C9BEBB39}" destId="{AD3575DA-870A-CC48-83F9-E9B646C98C26}" srcOrd="0" destOrd="0" presId="urn:microsoft.com/office/officeart/2009/layout/CirclePictureHierarchy"/>
    <dgm:cxn modelId="{0847DCC3-9566-7A43-B0CE-3D074C2C81F6}" type="presParOf" srcId="{FD8B5F67-402B-7D4C-8AE2-6327C9BEBB39}" destId="{124C16E5-6D97-4040-9550-D22E5EA460E1}" srcOrd="1" destOrd="0" presId="urn:microsoft.com/office/officeart/2009/layout/CirclePictureHierarchy"/>
    <dgm:cxn modelId="{804170C7-52B1-0F48-974C-1A4646B649C0}" type="presParOf" srcId="{124C16E5-6D97-4040-9550-D22E5EA460E1}" destId="{BF227D94-23D8-254C-8AD7-C4043734186F}" srcOrd="0" destOrd="0" presId="urn:microsoft.com/office/officeart/2009/layout/CirclePictureHierarchy"/>
    <dgm:cxn modelId="{387B8ED2-1C41-114C-9187-B844A77230D0}" type="presParOf" srcId="{BF227D94-23D8-254C-8AD7-C4043734186F}" destId="{9C0E315C-4570-0D41-A4A5-5AEB9446C5D9}" srcOrd="0" destOrd="0" presId="urn:microsoft.com/office/officeart/2009/layout/CirclePictureHierarchy"/>
    <dgm:cxn modelId="{374B6987-A7C0-9244-BC20-83DC5F3DA733}" type="presParOf" srcId="{BF227D94-23D8-254C-8AD7-C4043734186F}" destId="{53D7461F-AC31-1340-981C-B78208AEC534}" srcOrd="1" destOrd="0" presId="urn:microsoft.com/office/officeart/2009/layout/CirclePictureHierarchy"/>
    <dgm:cxn modelId="{8699A540-94D8-2C42-B8B2-C26EE1F13B45}" type="presParOf" srcId="{124C16E5-6D97-4040-9550-D22E5EA460E1}" destId="{9DA88563-2332-3247-A9B1-D6657A90EAAD}" srcOrd="1" destOrd="0" presId="urn:microsoft.com/office/officeart/2009/layout/CirclePictureHierarchy"/>
    <dgm:cxn modelId="{F3D1AB2E-0B09-8F47-A8A5-63977E1C16CF}" type="presParOf" srcId="{FD8B5F67-402B-7D4C-8AE2-6327C9BEBB39}" destId="{640228C5-9501-3049-ACA8-343406C7FBB2}" srcOrd="2" destOrd="0" presId="urn:microsoft.com/office/officeart/2009/layout/CirclePictureHierarchy"/>
    <dgm:cxn modelId="{092213B1-5650-964C-B9C0-BC43ED649845}" type="presParOf" srcId="{FD8B5F67-402B-7D4C-8AE2-6327C9BEBB39}" destId="{80C74D8B-C2B9-AA47-A58F-EAF5D6EFDAD0}" srcOrd="3" destOrd="0" presId="urn:microsoft.com/office/officeart/2009/layout/CirclePictureHierarchy"/>
    <dgm:cxn modelId="{28D4899A-8849-FE4A-8F64-E70095CF47A4}" type="presParOf" srcId="{80C74D8B-C2B9-AA47-A58F-EAF5D6EFDAD0}" destId="{21103B5C-C53D-8B43-94E8-4AA213128ADD}" srcOrd="0" destOrd="0" presId="urn:microsoft.com/office/officeart/2009/layout/CirclePictureHierarchy"/>
    <dgm:cxn modelId="{E6FAAEEB-D254-E143-9422-067D282203A2}" type="presParOf" srcId="{21103B5C-C53D-8B43-94E8-4AA213128ADD}" destId="{1E59148C-F820-A04D-A427-19492F199996}" srcOrd="0" destOrd="0" presId="urn:microsoft.com/office/officeart/2009/layout/CirclePictureHierarchy"/>
    <dgm:cxn modelId="{5F75FEF3-4C11-2045-9F16-B361AD5E3007}" type="presParOf" srcId="{21103B5C-C53D-8B43-94E8-4AA213128ADD}" destId="{D072EDB5-ED4C-1340-99CE-B09D7AF16CA5}" srcOrd="1" destOrd="0" presId="urn:microsoft.com/office/officeart/2009/layout/CirclePictureHierarchy"/>
    <dgm:cxn modelId="{7099708E-F58D-8141-BED5-A162D5997A6E}" type="presParOf" srcId="{80C74D8B-C2B9-AA47-A58F-EAF5D6EFDAD0}" destId="{A62AC518-D794-6048-AB0B-7F1A8662FFB2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C7A7F-3EEA-DA4B-8928-026EC4DD8962}" type="doc">
      <dgm:prSet loTypeId="urn:microsoft.com/office/officeart/2009/layout/CirclePictureHierarchy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3B7E287-CE92-5342-AE6A-AC46EC24759A}">
      <dgm:prSet phldrT="[Texto]"/>
      <dgm:spPr/>
      <dgm:t>
        <a:bodyPr/>
        <a:lstStyle/>
        <a:p>
          <a:endParaRPr lang="es-ES" dirty="0"/>
        </a:p>
      </dgm:t>
    </dgm:pt>
    <dgm:pt modelId="{FDD45283-A8AD-7B41-88BF-BDB90B23C1DF}" type="parTrans" cxnId="{25D9CF5E-158E-B746-95DD-3FCA3352AA5A}">
      <dgm:prSet/>
      <dgm:spPr/>
      <dgm:t>
        <a:bodyPr/>
        <a:lstStyle/>
        <a:p>
          <a:endParaRPr lang="es-ES"/>
        </a:p>
      </dgm:t>
    </dgm:pt>
    <dgm:pt modelId="{7B7D2449-DA18-0A40-AD91-36CB9083C7D2}" type="sibTrans" cxnId="{25D9CF5E-158E-B746-95DD-3FCA3352AA5A}">
      <dgm:prSet/>
      <dgm:spPr/>
      <dgm:t>
        <a:bodyPr/>
        <a:lstStyle/>
        <a:p>
          <a:endParaRPr lang="es-ES"/>
        </a:p>
      </dgm:t>
    </dgm:pt>
    <dgm:pt modelId="{60613AC4-C0C9-9543-A882-993D9677AD4F}">
      <dgm:prSet phldrT="[Texto]"/>
      <dgm:spPr/>
      <dgm:t>
        <a:bodyPr/>
        <a:lstStyle/>
        <a:p>
          <a:endParaRPr lang="es-ES" dirty="0"/>
        </a:p>
      </dgm:t>
    </dgm:pt>
    <dgm:pt modelId="{968CBBB3-3844-E342-B91A-5C957123B6EC}" type="parTrans" cxnId="{07012A51-D06A-4348-B385-AD7517107F31}">
      <dgm:prSet/>
      <dgm:spPr/>
      <dgm:t>
        <a:bodyPr/>
        <a:lstStyle/>
        <a:p>
          <a:endParaRPr lang="es-ES"/>
        </a:p>
      </dgm:t>
    </dgm:pt>
    <dgm:pt modelId="{E74BC631-DBD0-9C48-9196-88279052789B}" type="sibTrans" cxnId="{07012A51-D06A-4348-B385-AD7517107F31}">
      <dgm:prSet/>
      <dgm:spPr/>
      <dgm:t>
        <a:bodyPr/>
        <a:lstStyle/>
        <a:p>
          <a:endParaRPr lang="es-ES"/>
        </a:p>
      </dgm:t>
    </dgm:pt>
    <dgm:pt modelId="{C2F859A7-775E-4645-8C45-3215C518B7A8}">
      <dgm:prSet phldrT="[Texto]"/>
      <dgm:spPr/>
      <dgm:t>
        <a:bodyPr/>
        <a:lstStyle/>
        <a:p>
          <a:endParaRPr lang="es-ES" dirty="0"/>
        </a:p>
      </dgm:t>
    </dgm:pt>
    <dgm:pt modelId="{9A725C38-361D-7B40-A931-BE22F331DFEB}" type="parTrans" cxnId="{303B8F3F-98D2-C446-8BF8-62E1284A6E76}">
      <dgm:prSet/>
      <dgm:spPr/>
      <dgm:t>
        <a:bodyPr/>
        <a:lstStyle/>
        <a:p>
          <a:endParaRPr lang="es-ES"/>
        </a:p>
      </dgm:t>
    </dgm:pt>
    <dgm:pt modelId="{C035104B-8ED9-094B-9F6F-0EE10A8F356B}" type="sibTrans" cxnId="{303B8F3F-98D2-C446-8BF8-62E1284A6E76}">
      <dgm:prSet/>
      <dgm:spPr/>
      <dgm:t>
        <a:bodyPr/>
        <a:lstStyle/>
        <a:p>
          <a:endParaRPr lang="es-ES"/>
        </a:p>
      </dgm:t>
    </dgm:pt>
    <dgm:pt modelId="{AE5A191D-2C1C-7B47-AC2C-14A2D97716E8}">
      <dgm:prSet phldrT="[Texto]"/>
      <dgm:spPr/>
      <dgm:t>
        <a:bodyPr/>
        <a:lstStyle/>
        <a:p>
          <a:endParaRPr lang="es-ES" dirty="0"/>
        </a:p>
      </dgm:t>
    </dgm:pt>
    <dgm:pt modelId="{43848184-869C-2A46-A222-2B213B126D47}" type="parTrans" cxnId="{3E1B0A2C-0513-1F4E-88E0-373861C15172}">
      <dgm:prSet/>
      <dgm:spPr/>
      <dgm:t>
        <a:bodyPr/>
        <a:lstStyle/>
        <a:p>
          <a:endParaRPr lang="es-ES"/>
        </a:p>
      </dgm:t>
    </dgm:pt>
    <dgm:pt modelId="{98C7A4F7-7E99-A848-9FFC-094265D9D9C7}" type="sibTrans" cxnId="{3E1B0A2C-0513-1F4E-88E0-373861C15172}">
      <dgm:prSet/>
      <dgm:spPr/>
      <dgm:t>
        <a:bodyPr/>
        <a:lstStyle/>
        <a:p>
          <a:endParaRPr lang="es-ES"/>
        </a:p>
      </dgm:t>
    </dgm:pt>
    <dgm:pt modelId="{F0851BD5-B4B1-8742-9D06-46881402B65C}">
      <dgm:prSet phldrT="[Texto]"/>
      <dgm:spPr/>
      <dgm:t>
        <a:bodyPr/>
        <a:lstStyle/>
        <a:p>
          <a:endParaRPr lang="es-ES" dirty="0"/>
        </a:p>
      </dgm:t>
    </dgm:pt>
    <dgm:pt modelId="{8C5951EF-FAA8-4B46-B6ED-F4BC5758F266}" type="parTrans" cxnId="{9503B164-142A-FB46-AA06-6BACE0A8E208}">
      <dgm:prSet/>
      <dgm:spPr/>
      <dgm:t>
        <a:bodyPr/>
        <a:lstStyle/>
        <a:p>
          <a:endParaRPr lang="es-ES"/>
        </a:p>
      </dgm:t>
    </dgm:pt>
    <dgm:pt modelId="{71747998-8150-EB42-A42E-D27B8AE8E4C7}" type="sibTrans" cxnId="{9503B164-142A-FB46-AA06-6BACE0A8E208}">
      <dgm:prSet/>
      <dgm:spPr/>
      <dgm:t>
        <a:bodyPr/>
        <a:lstStyle/>
        <a:p>
          <a:endParaRPr lang="es-ES"/>
        </a:p>
      </dgm:t>
    </dgm:pt>
    <dgm:pt modelId="{226768B5-5CAC-3A4A-B65B-4F5A4AF01F9A}">
      <dgm:prSet/>
      <dgm:spPr/>
      <dgm:t>
        <a:bodyPr/>
        <a:lstStyle/>
        <a:p>
          <a:endParaRPr lang="es-ES" dirty="0"/>
        </a:p>
      </dgm:t>
    </dgm:pt>
    <dgm:pt modelId="{A80D246A-674D-114F-A990-061DC28A5B13}" type="parTrans" cxnId="{F0A15115-3F0B-4549-8EF7-7E8B572FBFDB}">
      <dgm:prSet/>
      <dgm:spPr/>
      <dgm:t>
        <a:bodyPr/>
        <a:lstStyle/>
        <a:p>
          <a:endParaRPr lang="es-ES"/>
        </a:p>
      </dgm:t>
    </dgm:pt>
    <dgm:pt modelId="{F03B7D99-9FD4-3745-A602-9A1C9617ED19}" type="sibTrans" cxnId="{F0A15115-3F0B-4549-8EF7-7E8B572FBFDB}">
      <dgm:prSet/>
      <dgm:spPr/>
      <dgm:t>
        <a:bodyPr/>
        <a:lstStyle/>
        <a:p>
          <a:endParaRPr lang="es-ES"/>
        </a:p>
      </dgm:t>
    </dgm:pt>
    <dgm:pt modelId="{3632EBF5-518C-614E-85CA-FC28A3055EC9}">
      <dgm:prSet/>
      <dgm:spPr/>
      <dgm:t>
        <a:bodyPr/>
        <a:lstStyle/>
        <a:p>
          <a:endParaRPr lang="es-ES" dirty="0"/>
        </a:p>
      </dgm:t>
    </dgm:pt>
    <dgm:pt modelId="{B40E5AA8-8C7F-E841-914F-B548AEB3A29E}" type="parTrans" cxnId="{4354B208-BC59-A841-B65B-730702161105}">
      <dgm:prSet/>
      <dgm:spPr/>
      <dgm:t>
        <a:bodyPr/>
        <a:lstStyle/>
        <a:p>
          <a:endParaRPr lang="es-ES"/>
        </a:p>
      </dgm:t>
    </dgm:pt>
    <dgm:pt modelId="{AAC1AE40-9940-7F4B-A1B6-B5128F1D68AF}" type="sibTrans" cxnId="{4354B208-BC59-A841-B65B-730702161105}">
      <dgm:prSet/>
      <dgm:spPr/>
      <dgm:t>
        <a:bodyPr/>
        <a:lstStyle/>
        <a:p>
          <a:endParaRPr lang="es-ES"/>
        </a:p>
      </dgm:t>
    </dgm:pt>
    <dgm:pt modelId="{9C8E9FE2-BC2A-8541-93B0-F6C27184A369}">
      <dgm:prSet/>
      <dgm:spPr/>
      <dgm:t>
        <a:bodyPr/>
        <a:lstStyle/>
        <a:p>
          <a:endParaRPr lang="es-ES" dirty="0"/>
        </a:p>
      </dgm:t>
    </dgm:pt>
    <dgm:pt modelId="{D98901DE-D7EA-854C-ACD9-441E8C77B2E4}" type="parTrans" cxnId="{A3D52BD6-5B44-AD49-BA84-D3BC8688D177}">
      <dgm:prSet/>
      <dgm:spPr/>
      <dgm:t>
        <a:bodyPr/>
        <a:lstStyle/>
        <a:p>
          <a:endParaRPr lang="es-ES"/>
        </a:p>
      </dgm:t>
    </dgm:pt>
    <dgm:pt modelId="{88092BF0-5FE7-4F42-82AC-409D7D56ACDF}" type="sibTrans" cxnId="{A3D52BD6-5B44-AD49-BA84-D3BC8688D177}">
      <dgm:prSet/>
      <dgm:spPr/>
      <dgm:t>
        <a:bodyPr/>
        <a:lstStyle/>
        <a:p>
          <a:endParaRPr lang="es-ES"/>
        </a:p>
      </dgm:t>
    </dgm:pt>
    <dgm:pt modelId="{E8A4E5A0-31E1-1A45-B77C-07AF6268A5AA}" type="pres">
      <dgm:prSet presAssocID="{A1AC7A7F-3EEA-DA4B-8928-026EC4DD8962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AA68DE7B-A126-3B44-9FB8-19AAEE907294}" type="pres">
      <dgm:prSet presAssocID="{F0851BD5-B4B1-8742-9D06-46881402B65C}" presName="hierRoot1" presStyleCnt="0"/>
      <dgm:spPr/>
    </dgm:pt>
    <dgm:pt modelId="{691881D4-0660-AA41-A9BA-E4AF8B9D18A8}" type="pres">
      <dgm:prSet presAssocID="{F0851BD5-B4B1-8742-9D06-46881402B65C}" presName="composite" presStyleCnt="0"/>
      <dgm:spPr/>
    </dgm:pt>
    <dgm:pt modelId="{85322205-FB1A-0449-BB6D-4D97D418F860}" type="pres">
      <dgm:prSet presAssocID="{F0851BD5-B4B1-8742-9D06-46881402B65C}" presName="image" presStyleLbl="node0" presStyleIdx="0" presStyleCnt="1"/>
      <dgm:spPr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E3358CAC-4D79-4147-B831-7C08B3CB1410}" type="pres">
      <dgm:prSet presAssocID="{F0851BD5-B4B1-8742-9D06-46881402B65C}" presName="text" presStyleLbl="revTx" presStyleIdx="0" presStyleCnt="8">
        <dgm:presLayoutVars>
          <dgm:chPref val="3"/>
        </dgm:presLayoutVars>
      </dgm:prSet>
      <dgm:spPr/>
    </dgm:pt>
    <dgm:pt modelId="{FD8B5F67-402B-7D4C-8AE2-6327C9BEBB39}" type="pres">
      <dgm:prSet presAssocID="{F0851BD5-B4B1-8742-9D06-46881402B65C}" presName="hierChild2" presStyleCnt="0"/>
      <dgm:spPr/>
    </dgm:pt>
    <dgm:pt modelId="{AD3575DA-870A-CC48-83F9-E9B646C98C26}" type="pres">
      <dgm:prSet presAssocID="{FDD45283-A8AD-7B41-88BF-BDB90B23C1DF}" presName="Name10" presStyleLbl="parChTrans1D2" presStyleIdx="0" presStyleCnt="2"/>
      <dgm:spPr/>
    </dgm:pt>
    <dgm:pt modelId="{124C16E5-6D97-4040-9550-D22E5EA460E1}" type="pres">
      <dgm:prSet presAssocID="{83B7E287-CE92-5342-AE6A-AC46EC24759A}" presName="hierRoot2" presStyleCnt="0"/>
      <dgm:spPr/>
    </dgm:pt>
    <dgm:pt modelId="{BF227D94-23D8-254C-8AD7-C4043734186F}" type="pres">
      <dgm:prSet presAssocID="{83B7E287-CE92-5342-AE6A-AC46EC24759A}" presName="composite2" presStyleCnt="0"/>
      <dgm:spPr/>
    </dgm:pt>
    <dgm:pt modelId="{9C0E315C-4570-0D41-A4A5-5AEB9446C5D9}" type="pres">
      <dgm:prSet presAssocID="{83B7E287-CE92-5342-AE6A-AC46EC24759A}" presName="image2" presStyleLbl="node2" presStyleIdx="0" presStyleCnt="2"/>
      <dgm:spPr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53D7461F-AC31-1340-981C-B78208AEC534}" type="pres">
      <dgm:prSet presAssocID="{83B7E287-CE92-5342-AE6A-AC46EC24759A}" presName="text2" presStyleLbl="revTx" presStyleIdx="1" presStyleCnt="8">
        <dgm:presLayoutVars>
          <dgm:chPref val="3"/>
        </dgm:presLayoutVars>
      </dgm:prSet>
      <dgm:spPr/>
    </dgm:pt>
    <dgm:pt modelId="{9DA88563-2332-3247-A9B1-D6657A90EAAD}" type="pres">
      <dgm:prSet presAssocID="{83B7E287-CE92-5342-AE6A-AC46EC24759A}" presName="hierChild3" presStyleCnt="0"/>
      <dgm:spPr/>
    </dgm:pt>
    <dgm:pt modelId="{FFC9054C-FF06-5A43-8603-CBBDBA1DF6C0}" type="pres">
      <dgm:prSet presAssocID="{9A725C38-361D-7B40-A931-BE22F331DFEB}" presName="Name17" presStyleLbl="parChTrans1D3" presStyleIdx="0" presStyleCnt="5"/>
      <dgm:spPr/>
    </dgm:pt>
    <dgm:pt modelId="{FCF92561-4BA5-1245-A58A-F5D669B287B3}" type="pres">
      <dgm:prSet presAssocID="{C2F859A7-775E-4645-8C45-3215C518B7A8}" presName="hierRoot3" presStyleCnt="0"/>
      <dgm:spPr/>
    </dgm:pt>
    <dgm:pt modelId="{BF64E3E1-7FB0-9E4D-B001-7456649B0422}" type="pres">
      <dgm:prSet presAssocID="{C2F859A7-775E-4645-8C45-3215C518B7A8}" presName="composite3" presStyleCnt="0"/>
      <dgm:spPr/>
    </dgm:pt>
    <dgm:pt modelId="{3F530667-9615-354D-B278-62520FE85F01}" type="pres">
      <dgm:prSet presAssocID="{C2F859A7-775E-4645-8C45-3215C518B7A8}" presName="image3" presStyleLbl="node3" presStyleIdx="0" presStyleCnt="5"/>
      <dgm:spPr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1D590E97-AC98-5E4F-A778-E5E2319B0B4F}" type="pres">
      <dgm:prSet presAssocID="{C2F859A7-775E-4645-8C45-3215C518B7A8}" presName="text3" presStyleLbl="revTx" presStyleIdx="2" presStyleCnt="8">
        <dgm:presLayoutVars>
          <dgm:chPref val="3"/>
        </dgm:presLayoutVars>
      </dgm:prSet>
      <dgm:spPr/>
    </dgm:pt>
    <dgm:pt modelId="{2E4F0AFE-2B41-BA49-973F-E13BF0BA093E}" type="pres">
      <dgm:prSet presAssocID="{C2F859A7-775E-4645-8C45-3215C518B7A8}" presName="hierChild4" presStyleCnt="0"/>
      <dgm:spPr/>
    </dgm:pt>
    <dgm:pt modelId="{70B40316-2DFC-9342-9945-B821F434D88E}" type="pres">
      <dgm:prSet presAssocID="{B40E5AA8-8C7F-E841-914F-B548AEB3A29E}" presName="Name17" presStyleLbl="parChTrans1D3" presStyleIdx="1" presStyleCnt="5"/>
      <dgm:spPr/>
    </dgm:pt>
    <dgm:pt modelId="{D6E1C84B-4C7B-C34F-A3D2-4AEF4CA72E50}" type="pres">
      <dgm:prSet presAssocID="{3632EBF5-518C-614E-85CA-FC28A3055EC9}" presName="hierRoot3" presStyleCnt="0"/>
      <dgm:spPr/>
    </dgm:pt>
    <dgm:pt modelId="{E5E89DCE-532B-3C47-A3C1-E87A26AEAFBF}" type="pres">
      <dgm:prSet presAssocID="{3632EBF5-518C-614E-85CA-FC28A3055EC9}" presName="composite3" presStyleCnt="0"/>
      <dgm:spPr/>
    </dgm:pt>
    <dgm:pt modelId="{3617B281-9148-114D-99A0-1288CE63F2C8}" type="pres">
      <dgm:prSet presAssocID="{3632EBF5-518C-614E-85CA-FC28A3055EC9}" presName="image3" presStyleLbl="node3" presStyleIdx="1" presStyleCnt="5"/>
      <dgm:spPr>
        <a:blipFill>
          <a:blip xmlns:r="http://schemas.openxmlformats.org/officeDocument/2006/relationships" r:embed="rId7">
            <a:biLevel thresh="2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EAE2B44A-EB90-3A4F-89B0-E6AD365DF432}" type="pres">
      <dgm:prSet presAssocID="{3632EBF5-518C-614E-85CA-FC28A3055EC9}" presName="text3" presStyleLbl="revTx" presStyleIdx="3" presStyleCnt="8">
        <dgm:presLayoutVars>
          <dgm:chPref val="3"/>
        </dgm:presLayoutVars>
      </dgm:prSet>
      <dgm:spPr/>
    </dgm:pt>
    <dgm:pt modelId="{95A7ECE9-8548-414C-94E1-D82B37F25A77}" type="pres">
      <dgm:prSet presAssocID="{3632EBF5-518C-614E-85CA-FC28A3055EC9}" presName="hierChild4" presStyleCnt="0"/>
      <dgm:spPr/>
    </dgm:pt>
    <dgm:pt modelId="{E1E15A85-5E75-BF40-AE11-575340252D82}" type="pres">
      <dgm:prSet presAssocID="{A80D246A-674D-114F-A990-061DC28A5B13}" presName="Name17" presStyleLbl="parChTrans1D3" presStyleIdx="2" presStyleCnt="5"/>
      <dgm:spPr/>
    </dgm:pt>
    <dgm:pt modelId="{2F720404-33F9-AB49-B627-966762AFEF6A}" type="pres">
      <dgm:prSet presAssocID="{226768B5-5CAC-3A4A-B65B-4F5A4AF01F9A}" presName="hierRoot3" presStyleCnt="0"/>
      <dgm:spPr/>
    </dgm:pt>
    <dgm:pt modelId="{19BEBE41-6638-764A-8616-3B8D3AFF2D9D}" type="pres">
      <dgm:prSet presAssocID="{226768B5-5CAC-3A4A-B65B-4F5A4AF01F9A}" presName="composite3" presStyleCnt="0"/>
      <dgm:spPr/>
    </dgm:pt>
    <dgm:pt modelId="{D7263352-7D98-B341-9BBA-6F13EE50E74E}" type="pres">
      <dgm:prSet presAssocID="{226768B5-5CAC-3A4A-B65B-4F5A4AF01F9A}" presName="image3" presStyleLbl="node3" presStyleIdx="2" presStyleCnt="5"/>
      <dgm:spPr>
        <a:blipFill>
          <a:blip xmlns:r="http://schemas.openxmlformats.org/officeDocument/2006/relationships" r:embed="rId9">
            <a:biLevel thresh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62108C9B-C663-CC4B-B10D-6BF0051B9223}" type="pres">
      <dgm:prSet presAssocID="{226768B5-5CAC-3A4A-B65B-4F5A4AF01F9A}" presName="text3" presStyleLbl="revTx" presStyleIdx="4" presStyleCnt="8">
        <dgm:presLayoutVars>
          <dgm:chPref val="3"/>
        </dgm:presLayoutVars>
      </dgm:prSet>
      <dgm:spPr/>
    </dgm:pt>
    <dgm:pt modelId="{737DC302-5A08-3149-A19A-D8503C7A3298}" type="pres">
      <dgm:prSet presAssocID="{226768B5-5CAC-3A4A-B65B-4F5A4AF01F9A}" presName="hierChild4" presStyleCnt="0"/>
      <dgm:spPr/>
    </dgm:pt>
    <dgm:pt modelId="{6B418EB6-6FBE-0340-803A-C92F5A5479CB}" type="pres">
      <dgm:prSet presAssocID="{968CBBB3-3844-E342-B91A-5C957123B6EC}" presName="Name17" presStyleLbl="parChTrans1D3" presStyleIdx="3" presStyleCnt="5"/>
      <dgm:spPr/>
    </dgm:pt>
    <dgm:pt modelId="{EFFC68A5-4053-9A4B-AA64-F1BF45DE635C}" type="pres">
      <dgm:prSet presAssocID="{60613AC4-C0C9-9543-A882-993D9677AD4F}" presName="hierRoot3" presStyleCnt="0"/>
      <dgm:spPr/>
    </dgm:pt>
    <dgm:pt modelId="{BBF3730D-6579-2944-9FBD-2E04BD745E03}" type="pres">
      <dgm:prSet presAssocID="{60613AC4-C0C9-9543-A882-993D9677AD4F}" presName="composite3" presStyleCnt="0"/>
      <dgm:spPr/>
    </dgm:pt>
    <dgm:pt modelId="{F859C847-97B8-A44D-AD7F-A7C30EB2923F}" type="pres">
      <dgm:prSet presAssocID="{60613AC4-C0C9-9543-A882-993D9677AD4F}" presName="image3" presStyleLbl="node3" presStyleIdx="3" presStyleCnt="5"/>
      <dgm:spPr>
        <a:blipFill>
          <a:blip xmlns:r="http://schemas.openxmlformats.org/officeDocument/2006/relationships" r:embed="rId11">
            <a:biLevel thresh="2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B908BF3D-E4D2-234E-9006-0150EB00AD31}" type="pres">
      <dgm:prSet presAssocID="{60613AC4-C0C9-9543-A882-993D9677AD4F}" presName="text3" presStyleLbl="revTx" presStyleIdx="5" presStyleCnt="8">
        <dgm:presLayoutVars>
          <dgm:chPref val="3"/>
        </dgm:presLayoutVars>
      </dgm:prSet>
      <dgm:spPr/>
    </dgm:pt>
    <dgm:pt modelId="{FA902E10-333D-EC43-A6E4-E26F502E3EA3}" type="pres">
      <dgm:prSet presAssocID="{60613AC4-C0C9-9543-A882-993D9677AD4F}" presName="hierChild4" presStyleCnt="0"/>
      <dgm:spPr/>
    </dgm:pt>
    <dgm:pt modelId="{640228C5-9501-3049-ACA8-343406C7FBB2}" type="pres">
      <dgm:prSet presAssocID="{43848184-869C-2A46-A222-2B213B126D47}" presName="Name10" presStyleLbl="parChTrans1D2" presStyleIdx="1" presStyleCnt="2"/>
      <dgm:spPr/>
    </dgm:pt>
    <dgm:pt modelId="{80C74D8B-C2B9-AA47-A58F-EAF5D6EFDAD0}" type="pres">
      <dgm:prSet presAssocID="{AE5A191D-2C1C-7B47-AC2C-14A2D97716E8}" presName="hierRoot2" presStyleCnt="0"/>
      <dgm:spPr/>
    </dgm:pt>
    <dgm:pt modelId="{21103B5C-C53D-8B43-94E8-4AA213128ADD}" type="pres">
      <dgm:prSet presAssocID="{AE5A191D-2C1C-7B47-AC2C-14A2D97716E8}" presName="composite2" presStyleCnt="0"/>
      <dgm:spPr/>
    </dgm:pt>
    <dgm:pt modelId="{1E59148C-F820-A04D-A427-19492F199996}" type="pres">
      <dgm:prSet presAssocID="{AE5A191D-2C1C-7B47-AC2C-14A2D97716E8}" presName="image2" presStyleLbl="node2" presStyleIdx="1" presStyleCnt="2"/>
      <dgm:spPr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</dgm:pt>
    <dgm:pt modelId="{D072EDB5-ED4C-1340-99CE-B09D7AF16CA5}" type="pres">
      <dgm:prSet presAssocID="{AE5A191D-2C1C-7B47-AC2C-14A2D97716E8}" presName="text2" presStyleLbl="revTx" presStyleIdx="6" presStyleCnt="8">
        <dgm:presLayoutVars>
          <dgm:chPref val="3"/>
        </dgm:presLayoutVars>
      </dgm:prSet>
      <dgm:spPr/>
    </dgm:pt>
    <dgm:pt modelId="{A62AC518-D794-6048-AB0B-7F1A8662FFB2}" type="pres">
      <dgm:prSet presAssocID="{AE5A191D-2C1C-7B47-AC2C-14A2D97716E8}" presName="hierChild3" presStyleCnt="0"/>
      <dgm:spPr/>
    </dgm:pt>
    <dgm:pt modelId="{803D787F-5553-5942-AD4C-B9060286F1D3}" type="pres">
      <dgm:prSet presAssocID="{D98901DE-D7EA-854C-ACD9-441E8C77B2E4}" presName="Name17" presStyleLbl="parChTrans1D3" presStyleIdx="4" presStyleCnt="5"/>
      <dgm:spPr/>
    </dgm:pt>
    <dgm:pt modelId="{2FE8146B-A0D4-DF41-8798-1E68A9D030E9}" type="pres">
      <dgm:prSet presAssocID="{9C8E9FE2-BC2A-8541-93B0-F6C27184A369}" presName="hierRoot3" presStyleCnt="0"/>
      <dgm:spPr/>
    </dgm:pt>
    <dgm:pt modelId="{066E5B3E-763B-4D41-B704-F538F1A500E5}" type="pres">
      <dgm:prSet presAssocID="{9C8E9FE2-BC2A-8541-93B0-F6C27184A369}" presName="composite3" presStyleCnt="0"/>
      <dgm:spPr/>
    </dgm:pt>
    <dgm:pt modelId="{84BCFDEE-29DD-8A46-AFB2-481488A07074}" type="pres">
      <dgm:prSet presAssocID="{9C8E9FE2-BC2A-8541-93B0-F6C27184A369}" presName="image3" presStyleLbl="node3" presStyleIdx="4" presStyleCnt="5"/>
      <dgm:spPr>
        <a:blipFill>
          <a:blip xmlns:r="http://schemas.openxmlformats.org/officeDocument/2006/relationships" r:embed="rId15">
            <a:biLevel thresh="2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</dgm:pt>
    <dgm:pt modelId="{077068F8-5136-5345-A73A-C77B368A3C96}" type="pres">
      <dgm:prSet presAssocID="{9C8E9FE2-BC2A-8541-93B0-F6C27184A369}" presName="text3" presStyleLbl="revTx" presStyleIdx="7" presStyleCnt="8">
        <dgm:presLayoutVars>
          <dgm:chPref val="3"/>
        </dgm:presLayoutVars>
      </dgm:prSet>
      <dgm:spPr/>
    </dgm:pt>
    <dgm:pt modelId="{DCCBF905-9DA8-A847-A3F2-DDFDB416F2C7}" type="pres">
      <dgm:prSet presAssocID="{9C8E9FE2-BC2A-8541-93B0-F6C27184A369}" presName="hierChild4" presStyleCnt="0"/>
      <dgm:spPr/>
    </dgm:pt>
  </dgm:ptLst>
  <dgm:cxnLst>
    <dgm:cxn modelId="{BD838D01-6939-2E46-8ADB-78F01AA0F835}" type="presOf" srcId="{968CBBB3-3844-E342-B91A-5C957123B6EC}" destId="{6B418EB6-6FBE-0340-803A-C92F5A5479CB}" srcOrd="0" destOrd="0" presId="urn:microsoft.com/office/officeart/2009/layout/CirclePictureHierarchy"/>
    <dgm:cxn modelId="{4354B208-BC59-A841-B65B-730702161105}" srcId="{83B7E287-CE92-5342-AE6A-AC46EC24759A}" destId="{3632EBF5-518C-614E-85CA-FC28A3055EC9}" srcOrd="1" destOrd="0" parTransId="{B40E5AA8-8C7F-E841-914F-B548AEB3A29E}" sibTransId="{AAC1AE40-9940-7F4B-A1B6-B5128F1D68AF}"/>
    <dgm:cxn modelId="{C7250A0E-255D-CD41-82B2-02B672DDF0CE}" type="presOf" srcId="{226768B5-5CAC-3A4A-B65B-4F5A4AF01F9A}" destId="{62108C9B-C663-CC4B-B10D-6BF0051B9223}" srcOrd="0" destOrd="0" presId="urn:microsoft.com/office/officeart/2009/layout/CirclePictureHierarchy"/>
    <dgm:cxn modelId="{F0A15115-3F0B-4549-8EF7-7E8B572FBFDB}" srcId="{83B7E287-CE92-5342-AE6A-AC46EC24759A}" destId="{226768B5-5CAC-3A4A-B65B-4F5A4AF01F9A}" srcOrd="2" destOrd="0" parTransId="{A80D246A-674D-114F-A990-061DC28A5B13}" sibTransId="{F03B7D99-9FD4-3745-A602-9A1C9617ED19}"/>
    <dgm:cxn modelId="{E8510F24-1EE8-904C-8125-8A757739356F}" type="presOf" srcId="{B40E5AA8-8C7F-E841-914F-B548AEB3A29E}" destId="{70B40316-2DFC-9342-9945-B821F434D88E}" srcOrd="0" destOrd="0" presId="urn:microsoft.com/office/officeart/2009/layout/CirclePictureHierarchy"/>
    <dgm:cxn modelId="{F5D3E924-3512-3D44-9C70-8BED81714AFD}" type="presOf" srcId="{9C8E9FE2-BC2A-8541-93B0-F6C27184A369}" destId="{077068F8-5136-5345-A73A-C77B368A3C96}" srcOrd="0" destOrd="0" presId="urn:microsoft.com/office/officeart/2009/layout/CirclePictureHierarchy"/>
    <dgm:cxn modelId="{3E1B0A2C-0513-1F4E-88E0-373861C15172}" srcId="{F0851BD5-B4B1-8742-9D06-46881402B65C}" destId="{AE5A191D-2C1C-7B47-AC2C-14A2D97716E8}" srcOrd="1" destOrd="0" parTransId="{43848184-869C-2A46-A222-2B213B126D47}" sibTransId="{98C7A4F7-7E99-A848-9FFC-094265D9D9C7}"/>
    <dgm:cxn modelId="{73DE2F38-DE44-DB44-87C4-31702F46D0FF}" type="presOf" srcId="{A80D246A-674D-114F-A990-061DC28A5B13}" destId="{E1E15A85-5E75-BF40-AE11-575340252D82}" srcOrd="0" destOrd="0" presId="urn:microsoft.com/office/officeart/2009/layout/CirclePictureHierarchy"/>
    <dgm:cxn modelId="{303B8F3F-98D2-C446-8BF8-62E1284A6E76}" srcId="{83B7E287-CE92-5342-AE6A-AC46EC24759A}" destId="{C2F859A7-775E-4645-8C45-3215C518B7A8}" srcOrd="0" destOrd="0" parTransId="{9A725C38-361D-7B40-A931-BE22F331DFEB}" sibTransId="{C035104B-8ED9-094B-9F6F-0EE10A8F356B}"/>
    <dgm:cxn modelId="{B5862043-C692-4345-B15E-5350A7AF6580}" type="presOf" srcId="{43848184-869C-2A46-A222-2B213B126D47}" destId="{640228C5-9501-3049-ACA8-343406C7FBB2}" srcOrd="0" destOrd="0" presId="urn:microsoft.com/office/officeart/2009/layout/CirclePictureHierarchy"/>
    <dgm:cxn modelId="{07012A51-D06A-4348-B385-AD7517107F31}" srcId="{83B7E287-CE92-5342-AE6A-AC46EC24759A}" destId="{60613AC4-C0C9-9543-A882-993D9677AD4F}" srcOrd="3" destOrd="0" parTransId="{968CBBB3-3844-E342-B91A-5C957123B6EC}" sibTransId="{E74BC631-DBD0-9C48-9196-88279052789B}"/>
    <dgm:cxn modelId="{FD15E754-9C3E-954D-A84F-11413A6D8B67}" type="presOf" srcId="{A1AC7A7F-3EEA-DA4B-8928-026EC4DD8962}" destId="{E8A4E5A0-31E1-1A45-B77C-07AF6268A5AA}" srcOrd="0" destOrd="0" presId="urn:microsoft.com/office/officeart/2009/layout/CirclePictureHierarchy"/>
    <dgm:cxn modelId="{25D9CF5E-158E-B746-95DD-3FCA3352AA5A}" srcId="{F0851BD5-B4B1-8742-9D06-46881402B65C}" destId="{83B7E287-CE92-5342-AE6A-AC46EC24759A}" srcOrd="0" destOrd="0" parTransId="{FDD45283-A8AD-7B41-88BF-BDB90B23C1DF}" sibTransId="{7B7D2449-DA18-0A40-AD91-36CB9083C7D2}"/>
    <dgm:cxn modelId="{9503B164-142A-FB46-AA06-6BACE0A8E208}" srcId="{A1AC7A7F-3EEA-DA4B-8928-026EC4DD8962}" destId="{F0851BD5-B4B1-8742-9D06-46881402B65C}" srcOrd="0" destOrd="0" parTransId="{8C5951EF-FAA8-4B46-B6ED-F4BC5758F266}" sibTransId="{71747998-8150-EB42-A42E-D27B8AE8E4C7}"/>
    <dgm:cxn modelId="{9BE63E65-4EF6-B448-9BD0-BDE0E425EF92}" type="presOf" srcId="{3632EBF5-518C-614E-85CA-FC28A3055EC9}" destId="{EAE2B44A-EB90-3A4F-89B0-E6AD365DF432}" srcOrd="0" destOrd="0" presId="urn:microsoft.com/office/officeart/2009/layout/CirclePictureHierarchy"/>
    <dgm:cxn modelId="{29B8FB80-2E1E-E142-B931-667F9F0E4C52}" type="presOf" srcId="{AE5A191D-2C1C-7B47-AC2C-14A2D97716E8}" destId="{D072EDB5-ED4C-1340-99CE-B09D7AF16CA5}" srcOrd="0" destOrd="0" presId="urn:microsoft.com/office/officeart/2009/layout/CirclePictureHierarchy"/>
    <dgm:cxn modelId="{D1A348B8-1D4D-D44E-BCA9-95AFC68CEFF3}" type="presOf" srcId="{D98901DE-D7EA-854C-ACD9-441E8C77B2E4}" destId="{803D787F-5553-5942-AD4C-B9060286F1D3}" srcOrd="0" destOrd="0" presId="urn:microsoft.com/office/officeart/2009/layout/CirclePictureHierarchy"/>
    <dgm:cxn modelId="{1D756CCA-FF7C-FC48-85CA-7CE47CAE1F50}" type="presOf" srcId="{9A725C38-361D-7B40-A931-BE22F331DFEB}" destId="{FFC9054C-FF06-5A43-8603-CBBDBA1DF6C0}" srcOrd="0" destOrd="0" presId="urn:microsoft.com/office/officeart/2009/layout/CirclePictureHierarchy"/>
    <dgm:cxn modelId="{FEE562CC-8A67-8B46-8288-9F64D8ABAD34}" type="presOf" srcId="{83B7E287-CE92-5342-AE6A-AC46EC24759A}" destId="{53D7461F-AC31-1340-981C-B78208AEC534}" srcOrd="0" destOrd="0" presId="urn:microsoft.com/office/officeart/2009/layout/CirclePictureHierarchy"/>
    <dgm:cxn modelId="{A3D52BD6-5B44-AD49-BA84-D3BC8688D177}" srcId="{AE5A191D-2C1C-7B47-AC2C-14A2D97716E8}" destId="{9C8E9FE2-BC2A-8541-93B0-F6C27184A369}" srcOrd="0" destOrd="0" parTransId="{D98901DE-D7EA-854C-ACD9-441E8C77B2E4}" sibTransId="{88092BF0-5FE7-4F42-82AC-409D7D56ACDF}"/>
    <dgm:cxn modelId="{D95F42DC-3E19-1E44-B89D-A4777D3D3BC1}" type="presOf" srcId="{C2F859A7-775E-4645-8C45-3215C518B7A8}" destId="{1D590E97-AC98-5E4F-A778-E5E2319B0B4F}" srcOrd="0" destOrd="0" presId="urn:microsoft.com/office/officeart/2009/layout/CirclePictureHierarchy"/>
    <dgm:cxn modelId="{777B30E8-39EA-3041-AFC7-FDCD269E20C9}" type="presOf" srcId="{60613AC4-C0C9-9543-A882-993D9677AD4F}" destId="{B908BF3D-E4D2-234E-9006-0150EB00AD31}" srcOrd="0" destOrd="0" presId="urn:microsoft.com/office/officeart/2009/layout/CirclePictureHierarchy"/>
    <dgm:cxn modelId="{94A673E9-A0EE-8749-BC37-B843965D6697}" type="presOf" srcId="{F0851BD5-B4B1-8742-9D06-46881402B65C}" destId="{E3358CAC-4D79-4147-B831-7C08B3CB1410}" srcOrd="0" destOrd="0" presId="urn:microsoft.com/office/officeart/2009/layout/CirclePictureHierarchy"/>
    <dgm:cxn modelId="{C52D9BEB-829E-8E45-9377-763A7B6BE90C}" type="presOf" srcId="{FDD45283-A8AD-7B41-88BF-BDB90B23C1DF}" destId="{AD3575DA-870A-CC48-83F9-E9B646C98C26}" srcOrd="0" destOrd="0" presId="urn:microsoft.com/office/officeart/2009/layout/CirclePictureHierarchy"/>
    <dgm:cxn modelId="{828266FB-48A7-2645-AD1F-7C54A11A2AD5}" type="presParOf" srcId="{E8A4E5A0-31E1-1A45-B77C-07AF6268A5AA}" destId="{AA68DE7B-A126-3B44-9FB8-19AAEE907294}" srcOrd="0" destOrd="0" presId="urn:microsoft.com/office/officeart/2009/layout/CirclePictureHierarchy"/>
    <dgm:cxn modelId="{D2FA03D2-CF19-FD45-A213-AAE150EB571F}" type="presParOf" srcId="{AA68DE7B-A126-3B44-9FB8-19AAEE907294}" destId="{691881D4-0660-AA41-A9BA-E4AF8B9D18A8}" srcOrd="0" destOrd="0" presId="urn:microsoft.com/office/officeart/2009/layout/CirclePictureHierarchy"/>
    <dgm:cxn modelId="{D5DC909C-C9E3-EB4A-9DA0-AD00587FC038}" type="presParOf" srcId="{691881D4-0660-AA41-A9BA-E4AF8B9D18A8}" destId="{85322205-FB1A-0449-BB6D-4D97D418F860}" srcOrd="0" destOrd="0" presId="urn:microsoft.com/office/officeart/2009/layout/CirclePictureHierarchy"/>
    <dgm:cxn modelId="{15CDB0AC-DF70-F648-9FFE-9890CFED6F24}" type="presParOf" srcId="{691881D4-0660-AA41-A9BA-E4AF8B9D18A8}" destId="{E3358CAC-4D79-4147-B831-7C08B3CB1410}" srcOrd="1" destOrd="0" presId="urn:microsoft.com/office/officeart/2009/layout/CirclePictureHierarchy"/>
    <dgm:cxn modelId="{B2DF0914-DE1C-C044-8AB7-57FF78835261}" type="presParOf" srcId="{AA68DE7B-A126-3B44-9FB8-19AAEE907294}" destId="{FD8B5F67-402B-7D4C-8AE2-6327C9BEBB39}" srcOrd="1" destOrd="0" presId="urn:microsoft.com/office/officeart/2009/layout/CirclePictureHierarchy"/>
    <dgm:cxn modelId="{F54CB7A4-79FC-CE4F-B613-B436A1AF9941}" type="presParOf" srcId="{FD8B5F67-402B-7D4C-8AE2-6327C9BEBB39}" destId="{AD3575DA-870A-CC48-83F9-E9B646C98C26}" srcOrd="0" destOrd="0" presId="urn:microsoft.com/office/officeart/2009/layout/CirclePictureHierarchy"/>
    <dgm:cxn modelId="{EE45B8CB-5468-BA4A-A7C8-14F48E1A19ED}" type="presParOf" srcId="{FD8B5F67-402B-7D4C-8AE2-6327C9BEBB39}" destId="{124C16E5-6D97-4040-9550-D22E5EA460E1}" srcOrd="1" destOrd="0" presId="urn:microsoft.com/office/officeart/2009/layout/CirclePictureHierarchy"/>
    <dgm:cxn modelId="{2201BF17-4C4A-BF42-90A1-B27DC2D67F3B}" type="presParOf" srcId="{124C16E5-6D97-4040-9550-D22E5EA460E1}" destId="{BF227D94-23D8-254C-8AD7-C4043734186F}" srcOrd="0" destOrd="0" presId="urn:microsoft.com/office/officeart/2009/layout/CirclePictureHierarchy"/>
    <dgm:cxn modelId="{1021C29A-AC3C-8A4E-984E-6B0E4702BC1E}" type="presParOf" srcId="{BF227D94-23D8-254C-8AD7-C4043734186F}" destId="{9C0E315C-4570-0D41-A4A5-5AEB9446C5D9}" srcOrd="0" destOrd="0" presId="urn:microsoft.com/office/officeart/2009/layout/CirclePictureHierarchy"/>
    <dgm:cxn modelId="{23A1B8EA-4954-3841-B895-9944902502A8}" type="presParOf" srcId="{BF227D94-23D8-254C-8AD7-C4043734186F}" destId="{53D7461F-AC31-1340-981C-B78208AEC534}" srcOrd="1" destOrd="0" presId="urn:microsoft.com/office/officeart/2009/layout/CirclePictureHierarchy"/>
    <dgm:cxn modelId="{8995566E-3170-D444-8679-32E7CC39A3E9}" type="presParOf" srcId="{124C16E5-6D97-4040-9550-D22E5EA460E1}" destId="{9DA88563-2332-3247-A9B1-D6657A90EAAD}" srcOrd="1" destOrd="0" presId="urn:microsoft.com/office/officeart/2009/layout/CirclePictureHierarchy"/>
    <dgm:cxn modelId="{295567F0-83CF-5549-8874-322E09CD3433}" type="presParOf" srcId="{9DA88563-2332-3247-A9B1-D6657A90EAAD}" destId="{FFC9054C-FF06-5A43-8603-CBBDBA1DF6C0}" srcOrd="0" destOrd="0" presId="urn:microsoft.com/office/officeart/2009/layout/CirclePictureHierarchy"/>
    <dgm:cxn modelId="{F93DEEA8-976C-C84B-846C-0A76D98350FA}" type="presParOf" srcId="{9DA88563-2332-3247-A9B1-D6657A90EAAD}" destId="{FCF92561-4BA5-1245-A58A-F5D669B287B3}" srcOrd="1" destOrd="0" presId="urn:microsoft.com/office/officeart/2009/layout/CirclePictureHierarchy"/>
    <dgm:cxn modelId="{749E767B-15A9-254C-9618-5918BF59BB22}" type="presParOf" srcId="{FCF92561-4BA5-1245-A58A-F5D669B287B3}" destId="{BF64E3E1-7FB0-9E4D-B001-7456649B0422}" srcOrd="0" destOrd="0" presId="urn:microsoft.com/office/officeart/2009/layout/CirclePictureHierarchy"/>
    <dgm:cxn modelId="{7F8E5A2F-CBC3-2943-ADA3-862D3AA9CE2A}" type="presParOf" srcId="{BF64E3E1-7FB0-9E4D-B001-7456649B0422}" destId="{3F530667-9615-354D-B278-62520FE85F01}" srcOrd="0" destOrd="0" presId="urn:microsoft.com/office/officeart/2009/layout/CirclePictureHierarchy"/>
    <dgm:cxn modelId="{62C149F8-D44C-FE43-91C4-96726FFDA890}" type="presParOf" srcId="{BF64E3E1-7FB0-9E4D-B001-7456649B0422}" destId="{1D590E97-AC98-5E4F-A778-E5E2319B0B4F}" srcOrd="1" destOrd="0" presId="urn:microsoft.com/office/officeart/2009/layout/CirclePictureHierarchy"/>
    <dgm:cxn modelId="{AFBF732F-CABD-D645-B4BE-6C4195FAF1A1}" type="presParOf" srcId="{FCF92561-4BA5-1245-A58A-F5D669B287B3}" destId="{2E4F0AFE-2B41-BA49-973F-E13BF0BA093E}" srcOrd="1" destOrd="0" presId="urn:microsoft.com/office/officeart/2009/layout/CirclePictureHierarchy"/>
    <dgm:cxn modelId="{A322893B-88A1-8A45-A5C1-58076913AF3E}" type="presParOf" srcId="{9DA88563-2332-3247-A9B1-D6657A90EAAD}" destId="{70B40316-2DFC-9342-9945-B821F434D88E}" srcOrd="2" destOrd="0" presId="urn:microsoft.com/office/officeart/2009/layout/CirclePictureHierarchy"/>
    <dgm:cxn modelId="{A31A0B5C-C3C7-A645-9BBB-F8BE1488F73D}" type="presParOf" srcId="{9DA88563-2332-3247-A9B1-D6657A90EAAD}" destId="{D6E1C84B-4C7B-C34F-A3D2-4AEF4CA72E50}" srcOrd="3" destOrd="0" presId="urn:microsoft.com/office/officeart/2009/layout/CirclePictureHierarchy"/>
    <dgm:cxn modelId="{C89524DD-D684-5D47-BEA9-13EECCD53E08}" type="presParOf" srcId="{D6E1C84B-4C7B-C34F-A3D2-4AEF4CA72E50}" destId="{E5E89DCE-532B-3C47-A3C1-E87A26AEAFBF}" srcOrd="0" destOrd="0" presId="urn:microsoft.com/office/officeart/2009/layout/CirclePictureHierarchy"/>
    <dgm:cxn modelId="{3F5F3A42-9D9B-A045-909A-D6CB10D41291}" type="presParOf" srcId="{E5E89DCE-532B-3C47-A3C1-E87A26AEAFBF}" destId="{3617B281-9148-114D-99A0-1288CE63F2C8}" srcOrd="0" destOrd="0" presId="urn:microsoft.com/office/officeart/2009/layout/CirclePictureHierarchy"/>
    <dgm:cxn modelId="{5130C064-F005-B349-8F08-CE64A5BEA6CE}" type="presParOf" srcId="{E5E89DCE-532B-3C47-A3C1-E87A26AEAFBF}" destId="{EAE2B44A-EB90-3A4F-89B0-E6AD365DF432}" srcOrd="1" destOrd="0" presId="urn:microsoft.com/office/officeart/2009/layout/CirclePictureHierarchy"/>
    <dgm:cxn modelId="{D273DDE4-A7AE-FE4B-B91C-6644FFFF63A2}" type="presParOf" srcId="{D6E1C84B-4C7B-C34F-A3D2-4AEF4CA72E50}" destId="{95A7ECE9-8548-414C-94E1-D82B37F25A77}" srcOrd="1" destOrd="0" presId="urn:microsoft.com/office/officeart/2009/layout/CirclePictureHierarchy"/>
    <dgm:cxn modelId="{714D24D8-BD25-4642-8A49-22EA2169E625}" type="presParOf" srcId="{9DA88563-2332-3247-A9B1-D6657A90EAAD}" destId="{E1E15A85-5E75-BF40-AE11-575340252D82}" srcOrd="4" destOrd="0" presId="urn:microsoft.com/office/officeart/2009/layout/CirclePictureHierarchy"/>
    <dgm:cxn modelId="{68607897-EA64-A649-A045-026EA32E6659}" type="presParOf" srcId="{9DA88563-2332-3247-A9B1-D6657A90EAAD}" destId="{2F720404-33F9-AB49-B627-966762AFEF6A}" srcOrd="5" destOrd="0" presId="urn:microsoft.com/office/officeart/2009/layout/CirclePictureHierarchy"/>
    <dgm:cxn modelId="{81D07237-ACA7-5846-879C-B8AF723DC288}" type="presParOf" srcId="{2F720404-33F9-AB49-B627-966762AFEF6A}" destId="{19BEBE41-6638-764A-8616-3B8D3AFF2D9D}" srcOrd="0" destOrd="0" presId="urn:microsoft.com/office/officeart/2009/layout/CirclePictureHierarchy"/>
    <dgm:cxn modelId="{15283B9D-044A-C846-90CA-36294C66149E}" type="presParOf" srcId="{19BEBE41-6638-764A-8616-3B8D3AFF2D9D}" destId="{D7263352-7D98-B341-9BBA-6F13EE50E74E}" srcOrd="0" destOrd="0" presId="urn:microsoft.com/office/officeart/2009/layout/CirclePictureHierarchy"/>
    <dgm:cxn modelId="{E2972541-A073-1142-A1C4-A3CDA418830F}" type="presParOf" srcId="{19BEBE41-6638-764A-8616-3B8D3AFF2D9D}" destId="{62108C9B-C663-CC4B-B10D-6BF0051B9223}" srcOrd="1" destOrd="0" presId="urn:microsoft.com/office/officeart/2009/layout/CirclePictureHierarchy"/>
    <dgm:cxn modelId="{305BE377-47B7-8B4B-930D-554CB9CEE9CD}" type="presParOf" srcId="{2F720404-33F9-AB49-B627-966762AFEF6A}" destId="{737DC302-5A08-3149-A19A-D8503C7A3298}" srcOrd="1" destOrd="0" presId="urn:microsoft.com/office/officeart/2009/layout/CirclePictureHierarchy"/>
    <dgm:cxn modelId="{62174071-A4B7-B64B-BA38-B34C795FEFC6}" type="presParOf" srcId="{9DA88563-2332-3247-A9B1-D6657A90EAAD}" destId="{6B418EB6-6FBE-0340-803A-C92F5A5479CB}" srcOrd="6" destOrd="0" presId="urn:microsoft.com/office/officeart/2009/layout/CirclePictureHierarchy"/>
    <dgm:cxn modelId="{6250DBA2-2BD9-3F47-A0CA-8B87A8769B03}" type="presParOf" srcId="{9DA88563-2332-3247-A9B1-D6657A90EAAD}" destId="{EFFC68A5-4053-9A4B-AA64-F1BF45DE635C}" srcOrd="7" destOrd="0" presId="urn:microsoft.com/office/officeart/2009/layout/CirclePictureHierarchy"/>
    <dgm:cxn modelId="{D4273C6C-43F9-4F46-8E31-7D2CD8D2403A}" type="presParOf" srcId="{EFFC68A5-4053-9A4B-AA64-F1BF45DE635C}" destId="{BBF3730D-6579-2944-9FBD-2E04BD745E03}" srcOrd="0" destOrd="0" presId="urn:microsoft.com/office/officeart/2009/layout/CirclePictureHierarchy"/>
    <dgm:cxn modelId="{B4BE0295-3FE5-E94F-8C56-4756C6BDE8F0}" type="presParOf" srcId="{BBF3730D-6579-2944-9FBD-2E04BD745E03}" destId="{F859C847-97B8-A44D-AD7F-A7C30EB2923F}" srcOrd="0" destOrd="0" presId="urn:microsoft.com/office/officeart/2009/layout/CirclePictureHierarchy"/>
    <dgm:cxn modelId="{3D71CB63-39E4-9C4A-876D-DABC9D2D1BA4}" type="presParOf" srcId="{BBF3730D-6579-2944-9FBD-2E04BD745E03}" destId="{B908BF3D-E4D2-234E-9006-0150EB00AD31}" srcOrd="1" destOrd="0" presId="urn:microsoft.com/office/officeart/2009/layout/CirclePictureHierarchy"/>
    <dgm:cxn modelId="{E51A6DE4-DCA7-8243-8034-AB5E32EDC311}" type="presParOf" srcId="{EFFC68A5-4053-9A4B-AA64-F1BF45DE635C}" destId="{FA902E10-333D-EC43-A6E4-E26F502E3EA3}" srcOrd="1" destOrd="0" presId="urn:microsoft.com/office/officeart/2009/layout/CirclePictureHierarchy"/>
    <dgm:cxn modelId="{D2A2C3AA-DE56-7B44-B5DD-7288FD20C08F}" type="presParOf" srcId="{FD8B5F67-402B-7D4C-8AE2-6327C9BEBB39}" destId="{640228C5-9501-3049-ACA8-343406C7FBB2}" srcOrd="2" destOrd="0" presId="urn:microsoft.com/office/officeart/2009/layout/CirclePictureHierarchy"/>
    <dgm:cxn modelId="{8D3343C5-BFB8-5045-A9B0-1FC6B35EDB4F}" type="presParOf" srcId="{FD8B5F67-402B-7D4C-8AE2-6327C9BEBB39}" destId="{80C74D8B-C2B9-AA47-A58F-EAF5D6EFDAD0}" srcOrd="3" destOrd="0" presId="urn:microsoft.com/office/officeart/2009/layout/CirclePictureHierarchy"/>
    <dgm:cxn modelId="{27394C96-ED6B-2D4C-AC36-AE38B4DF0F2E}" type="presParOf" srcId="{80C74D8B-C2B9-AA47-A58F-EAF5D6EFDAD0}" destId="{21103B5C-C53D-8B43-94E8-4AA213128ADD}" srcOrd="0" destOrd="0" presId="urn:microsoft.com/office/officeart/2009/layout/CirclePictureHierarchy"/>
    <dgm:cxn modelId="{8A6B470B-7F19-CE4E-9F8B-C2608AE36E12}" type="presParOf" srcId="{21103B5C-C53D-8B43-94E8-4AA213128ADD}" destId="{1E59148C-F820-A04D-A427-19492F199996}" srcOrd="0" destOrd="0" presId="urn:microsoft.com/office/officeart/2009/layout/CirclePictureHierarchy"/>
    <dgm:cxn modelId="{1590A239-77AD-2240-AC23-DA915CC063B4}" type="presParOf" srcId="{21103B5C-C53D-8B43-94E8-4AA213128ADD}" destId="{D072EDB5-ED4C-1340-99CE-B09D7AF16CA5}" srcOrd="1" destOrd="0" presId="urn:microsoft.com/office/officeart/2009/layout/CirclePictureHierarchy"/>
    <dgm:cxn modelId="{08436838-CA5E-1D45-B698-EABB23165580}" type="presParOf" srcId="{80C74D8B-C2B9-AA47-A58F-EAF5D6EFDAD0}" destId="{A62AC518-D794-6048-AB0B-7F1A8662FFB2}" srcOrd="1" destOrd="0" presId="urn:microsoft.com/office/officeart/2009/layout/CirclePictureHierarchy"/>
    <dgm:cxn modelId="{C7C0CDE0-734E-2C43-9A15-29CFEBD69170}" type="presParOf" srcId="{A62AC518-D794-6048-AB0B-7F1A8662FFB2}" destId="{803D787F-5553-5942-AD4C-B9060286F1D3}" srcOrd="0" destOrd="0" presId="urn:microsoft.com/office/officeart/2009/layout/CirclePictureHierarchy"/>
    <dgm:cxn modelId="{EB892CDF-DAA4-364A-B170-8891E222945D}" type="presParOf" srcId="{A62AC518-D794-6048-AB0B-7F1A8662FFB2}" destId="{2FE8146B-A0D4-DF41-8798-1E68A9D030E9}" srcOrd="1" destOrd="0" presId="urn:microsoft.com/office/officeart/2009/layout/CirclePictureHierarchy"/>
    <dgm:cxn modelId="{AB9A6DDD-716F-6548-888B-FF463D304F77}" type="presParOf" srcId="{2FE8146B-A0D4-DF41-8798-1E68A9D030E9}" destId="{066E5B3E-763B-4D41-B704-F538F1A500E5}" srcOrd="0" destOrd="0" presId="urn:microsoft.com/office/officeart/2009/layout/CirclePictureHierarchy"/>
    <dgm:cxn modelId="{FF99B60A-EC83-884C-84B1-66BD339F2750}" type="presParOf" srcId="{066E5B3E-763B-4D41-B704-F538F1A500E5}" destId="{84BCFDEE-29DD-8A46-AFB2-481488A07074}" srcOrd="0" destOrd="0" presId="urn:microsoft.com/office/officeart/2009/layout/CirclePictureHierarchy"/>
    <dgm:cxn modelId="{67E48A0A-072C-6048-926B-9A434A843F37}" type="presParOf" srcId="{066E5B3E-763B-4D41-B704-F538F1A500E5}" destId="{077068F8-5136-5345-A73A-C77B368A3C96}" srcOrd="1" destOrd="0" presId="urn:microsoft.com/office/officeart/2009/layout/CirclePictureHierarchy"/>
    <dgm:cxn modelId="{A2BDE1E7-E121-F041-9A4E-BB93514B13B9}" type="presParOf" srcId="{2FE8146B-A0D4-DF41-8798-1E68A9D030E9}" destId="{DCCBF905-9DA8-A847-A3F2-DDFDB416F2C7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AC7A7F-3EEA-DA4B-8928-026EC4DD8962}" type="doc">
      <dgm:prSet loTypeId="urn:microsoft.com/office/officeart/2009/layout/CirclePictureHierarchy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3B7E287-CE92-5342-AE6A-AC46EC24759A}">
      <dgm:prSet phldrT="[Texto]"/>
      <dgm:spPr/>
      <dgm:t>
        <a:bodyPr/>
        <a:lstStyle/>
        <a:p>
          <a:endParaRPr lang="es-ES" dirty="0"/>
        </a:p>
      </dgm:t>
    </dgm:pt>
    <dgm:pt modelId="{FDD45283-A8AD-7B41-88BF-BDB90B23C1DF}" type="parTrans" cxnId="{25D9CF5E-158E-B746-95DD-3FCA3352AA5A}">
      <dgm:prSet/>
      <dgm:spPr/>
      <dgm:t>
        <a:bodyPr/>
        <a:lstStyle/>
        <a:p>
          <a:endParaRPr lang="es-ES"/>
        </a:p>
      </dgm:t>
    </dgm:pt>
    <dgm:pt modelId="{7B7D2449-DA18-0A40-AD91-36CB9083C7D2}" type="sibTrans" cxnId="{25D9CF5E-158E-B746-95DD-3FCA3352AA5A}">
      <dgm:prSet/>
      <dgm:spPr/>
      <dgm:t>
        <a:bodyPr/>
        <a:lstStyle/>
        <a:p>
          <a:endParaRPr lang="es-ES"/>
        </a:p>
      </dgm:t>
    </dgm:pt>
    <dgm:pt modelId="{60613AC4-C0C9-9543-A882-993D9677AD4F}">
      <dgm:prSet phldrT="[Texto]"/>
      <dgm:spPr/>
      <dgm:t>
        <a:bodyPr/>
        <a:lstStyle/>
        <a:p>
          <a:endParaRPr lang="es-ES" dirty="0"/>
        </a:p>
      </dgm:t>
    </dgm:pt>
    <dgm:pt modelId="{968CBBB3-3844-E342-B91A-5C957123B6EC}" type="parTrans" cxnId="{07012A51-D06A-4348-B385-AD7517107F31}">
      <dgm:prSet/>
      <dgm:spPr/>
      <dgm:t>
        <a:bodyPr/>
        <a:lstStyle/>
        <a:p>
          <a:endParaRPr lang="es-ES"/>
        </a:p>
      </dgm:t>
    </dgm:pt>
    <dgm:pt modelId="{E74BC631-DBD0-9C48-9196-88279052789B}" type="sibTrans" cxnId="{07012A51-D06A-4348-B385-AD7517107F31}">
      <dgm:prSet/>
      <dgm:spPr/>
      <dgm:t>
        <a:bodyPr/>
        <a:lstStyle/>
        <a:p>
          <a:endParaRPr lang="es-ES"/>
        </a:p>
      </dgm:t>
    </dgm:pt>
    <dgm:pt modelId="{C2F859A7-775E-4645-8C45-3215C518B7A8}">
      <dgm:prSet phldrT="[Texto]"/>
      <dgm:spPr/>
      <dgm:t>
        <a:bodyPr/>
        <a:lstStyle/>
        <a:p>
          <a:endParaRPr lang="es-ES" dirty="0"/>
        </a:p>
      </dgm:t>
    </dgm:pt>
    <dgm:pt modelId="{9A725C38-361D-7B40-A931-BE22F331DFEB}" type="parTrans" cxnId="{303B8F3F-98D2-C446-8BF8-62E1284A6E76}">
      <dgm:prSet/>
      <dgm:spPr/>
      <dgm:t>
        <a:bodyPr/>
        <a:lstStyle/>
        <a:p>
          <a:endParaRPr lang="es-ES"/>
        </a:p>
      </dgm:t>
    </dgm:pt>
    <dgm:pt modelId="{C035104B-8ED9-094B-9F6F-0EE10A8F356B}" type="sibTrans" cxnId="{303B8F3F-98D2-C446-8BF8-62E1284A6E76}">
      <dgm:prSet/>
      <dgm:spPr/>
      <dgm:t>
        <a:bodyPr/>
        <a:lstStyle/>
        <a:p>
          <a:endParaRPr lang="es-ES"/>
        </a:p>
      </dgm:t>
    </dgm:pt>
    <dgm:pt modelId="{AE5A191D-2C1C-7B47-AC2C-14A2D97716E8}">
      <dgm:prSet phldrT="[Texto]"/>
      <dgm:spPr/>
      <dgm:t>
        <a:bodyPr/>
        <a:lstStyle/>
        <a:p>
          <a:endParaRPr lang="es-ES" dirty="0"/>
        </a:p>
      </dgm:t>
    </dgm:pt>
    <dgm:pt modelId="{43848184-869C-2A46-A222-2B213B126D47}" type="parTrans" cxnId="{3E1B0A2C-0513-1F4E-88E0-373861C15172}">
      <dgm:prSet/>
      <dgm:spPr/>
      <dgm:t>
        <a:bodyPr/>
        <a:lstStyle/>
        <a:p>
          <a:endParaRPr lang="es-ES"/>
        </a:p>
      </dgm:t>
    </dgm:pt>
    <dgm:pt modelId="{98C7A4F7-7E99-A848-9FFC-094265D9D9C7}" type="sibTrans" cxnId="{3E1B0A2C-0513-1F4E-88E0-373861C15172}">
      <dgm:prSet/>
      <dgm:spPr/>
      <dgm:t>
        <a:bodyPr/>
        <a:lstStyle/>
        <a:p>
          <a:endParaRPr lang="es-ES"/>
        </a:p>
      </dgm:t>
    </dgm:pt>
    <dgm:pt modelId="{F0851BD5-B4B1-8742-9D06-46881402B65C}">
      <dgm:prSet phldrT="[Texto]"/>
      <dgm:spPr/>
      <dgm:t>
        <a:bodyPr/>
        <a:lstStyle/>
        <a:p>
          <a:endParaRPr lang="es-ES" dirty="0"/>
        </a:p>
      </dgm:t>
    </dgm:pt>
    <dgm:pt modelId="{8C5951EF-FAA8-4B46-B6ED-F4BC5758F266}" type="parTrans" cxnId="{9503B164-142A-FB46-AA06-6BACE0A8E208}">
      <dgm:prSet/>
      <dgm:spPr/>
      <dgm:t>
        <a:bodyPr/>
        <a:lstStyle/>
        <a:p>
          <a:endParaRPr lang="es-ES"/>
        </a:p>
      </dgm:t>
    </dgm:pt>
    <dgm:pt modelId="{71747998-8150-EB42-A42E-D27B8AE8E4C7}" type="sibTrans" cxnId="{9503B164-142A-FB46-AA06-6BACE0A8E208}">
      <dgm:prSet/>
      <dgm:spPr/>
      <dgm:t>
        <a:bodyPr/>
        <a:lstStyle/>
        <a:p>
          <a:endParaRPr lang="es-ES"/>
        </a:p>
      </dgm:t>
    </dgm:pt>
    <dgm:pt modelId="{226768B5-5CAC-3A4A-B65B-4F5A4AF01F9A}">
      <dgm:prSet/>
      <dgm:spPr/>
      <dgm:t>
        <a:bodyPr/>
        <a:lstStyle/>
        <a:p>
          <a:endParaRPr lang="es-ES" dirty="0"/>
        </a:p>
      </dgm:t>
    </dgm:pt>
    <dgm:pt modelId="{A80D246A-674D-114F-A990-061DC28A5B13}" type="parTrans" cxnId="{F0A15115-3F0B-4549-8EF7-7E8B572FBFDB}">
      <dgm:prSet/>
      <dgm:spPr/>
      <dgm:t>
        <a:bodyPr/>
        <a:lstStyle/>
        <a:p>
          <a:endParaRPr lang="es-ES"/>
        </a:p>
      </dgm:t>
    </dgm:pt>
    <dgm:pt modelId="{F03B7D99-9FD4-3745-A602-9A1C9617ED19}" type="sibTrans" cxnId="{F0A15115-3F0B-4549-8EF7-7E8B572FBFDB}">
      <dgm:prSet/>
      <dgm:spPr/>
      <dgm:t>
        <a:bodyPr/>
        <a:lstStyle/>
        <a:p>
          <a:endParaRPr lang="es-ES"/>
        </a:p>
      </dgm:t>
    </dgm:pt>
    <dgm:pt modelId="{3632EBF5-518C-614E-85CA-FC28A3055EC9}">
      <dgm:prSet/>
      <dgm:spPr/>
      <dgm:t>
        <a:bodyPr/>
        <a:lstStyle/>
        <a:p>
          <a:endParaRPr lang="es-ES" dirty="0"/>
        </a:p>
      </dgm:t>
    </dgm:pt>
    <dgm:pt modelId="{B40E5AA8-8C7F-E841-914F-B548AEB3A29E}" type="parTrans" cxnId="{4354B208-BC59-A841-B65B-730702161105}">
      <dgm:prSet/>
      <dgm:spPr/>
      <dgm:t>
        <a:bodyPr/>
        <a:lstStyle/>
        <a:p>
          <a:endParaRPr lang="es-ES"/>
        </a:p>
      </dgm:t>
    </dgm:pt>
    <dgm:pt modelId="{AAC1AE40-9940-7F4B-A1B6-B5128F1D68AF}" type="sibTrans" cxnId="{4354B208-BC59-A841-B65B-730702161105}">
      <dgm:prSet/>
      <dgm:spPr/>
      <dgm:t>
        <a:bodyPr/>
        <a:lstStyle/>
        <a:p>
          <a:endParaRPr lang="es-ES"/>
        </a:p>
      </dgm:t>
    </dgm:pt>
    <dgm:pt modelId="{9C8E9FE2-BC2A-8541-93B0-F6C27184A369}">
      <dgm:prSet/>
      <dgm:spPr/>
      <dgm:t>
        <a:bodyPr/>
        <a:lstStyle/>
        <a:p>
          <a:endParaRPr lang="es-ES" dirty="0"/>
        </a:p>
      </dgm:t>
    </dgm:pt>
    <dgm:pt modelId="{D98901DE-D7EA-854C-ACD9-441E8C77B2E4}" type="parTrans" cxnId="{A3D52BD6-5B44-AD49-BA84-D3BC8688D177}">
      <dgm:prSet/>
      <dgm:spPr/>
      <dgm:t>
        <a:bodyPr/>
        <a:lstStyle/>
        <a:p>
          <a:endParaRPr lang="es-ES"/>
        </a:p>
      </dgm:t>
    </dgm:pt>
    <dgm:pt modelId="{88092BF0-5FE7-4F42-82AC-409D7D56ACDF}" type="sibTrans" cxnId="{A3D52BD6-5B44-AD49-BA84-D3BC8688D177}">
      <dgm:prSet/>
      <dgm:spPr/>
      <dgm:t>
        <a:bodyPr/>
        <a:lstStyle/>
        <a:p>
          <a:endParaRPr lang="es-ES"/>
        </a:p>
      </dgm:t>
    </dgm:pt>
    <dgm:pt modelId="{324C2A60-8429-584B-9543-2D94BBD83C5D}">
      <dgm:prSet/>
      <dgm:spPr/>
      <dgm:t>
        <a:bodyPr/>
        <a:lstStyle/>
        <a:p>
          <a:endParaRPr lang="es-ES" dirty="0"/>
        </a:p>
      </dgm:t>
    </dgm:pt>
    <dgm:pt modelId="{C9EC9666-6D75-5845-BAFC-B29EA3D93BA7}" type="parTrans" cxnId="{F2F575AA-EDC2-DC4D-B918-3656C6893C33}">
      <dgm:prSet/>
      <dgm:spPr/>
      <dgm:t>
        <a:bodyPr/>
        <a:lstStyle/>
        <a:p>
          <a:endParaRPr lang="es-ES"/>
        </a:p>
      </dgm:t>
    </dgm:pt>
    <dgm:pt modelId="{D9A7AE26-EA45-8C43-9A26-F9AB907E3993}" type="sibTrans" cxnId="{F2F575AA-EDC2-DC4D-B918-3656C6893C33}">
      <dgm:prSet/>
      <dgm:spPr/>
      <dgm:t>
        <a:bodyPr/>
        <a:lstStyle/>
        <a:p>
          <a:endParaRPr lang="es-ES"/>
        </a:p>
      </dgm:t>
    </dgm:pt>
    <dgm:pt modelId="{E8A4E5A0-31E1-1A45-B77C-07AF6268A5AA}" type="pres">
      <dgm:prSet presAssocID="{A1AC7A7F-3EEA-DA4B-8928-026EC4DD8962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AA68DE7B-A126-3B44-9FB8-19AAEE907294}" type="pres">
      <dgm:prSet presAssocID="{F0851BD5-B4B1-8742-9D06-46881402B65C}" presName="hierRoot1" presStyleCnt="0"/>
      <dgm:spPr/>
    </dgm:pt>
    <dgm:pt modelId="{691881D4-0660-AA41-A9BA-E4AF8B9D18A8}" type="pres">
      <dgm:prSet presAssocID="{F0851BD5-B4B1-8742-9D06-46881402B65C}" presName="composite" presStyleCnt="0"/>
      <dgm:spPr/>
    </dgm:pt>
    <dgm:pt modelId="{85322205-FB1A-0449-BB6D-4D97D418F860}" type="pres">
      <dgm:prSet presAssocID="{F0851BD5-B4B1-8742-9D06-46881402B65C}" presName="image" presStyleLbl="node0" presStyleIdx="0" presStyleCnt="1"/>
      <dgm:spPr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E3358CAC-4D79-4147-B831-7C08B3CB1410}" type="pres">
      <dgm:prSet presAssocID="{F0851BD5-B4B1-8742-9D06-46881402B65C}" presName="text" presStyleLbl="revTx" presStyleIdx="0" presStyleCnt="9">
        <dgm:presLayoutVars>
          <dgm:chPref val="3"/>
        </dgm:presLayoutVars>
      </dgm:prSet>
      <dgm:spPr/>
    </dgm:pt>
    <dgm:pt modelId="{FD8B5F67-402B-7D4C-8AE2-6327C9BEBB39}" type="pres">
      <dgm:prSet presAssocID="{F0851BD5-B4B1-8742-9D06-46881402B65C}" presName="hierChild2" presStyleCnt="0"/>
      <dgm:spPr/>
    </dgm:pt>
    <dgm:pt modelId="{AD3575DA-870A-CC48-83F9-E9B646C98C26}" type="pres">
      <dgm:prSet presAssocID="{FDD45283-A8AD-7B41-88BF-BDB90B23C1DF}" presName="Name10" presStyleLbl="parChTrans1D2" presStyleIdx="0" presStyleCnt="2"/>
      <dgm:spPr/>
    </dgm:pt>
    <dgm:pt modelId="{124C16E5-6D97-4040-9550-D22E5EA460E1}" type="pres">
      <dgm:prSet presAssocID="{83B7E287-CE92-5342-AE6A-AC46EC24759A}" presName="hierRoot2" presStyleCnt="0"/>
      <dgm:spPr/>
    </dgm:pt>
    <dgm:pt modelId="{BF227D94-23D8-254C-8AD7-C4043734186F}" type="pres">
      <dgm:prSet presAssocID="{83B7E287-CE92-5342-AE6A-AC46EC24759A}" presName="composite2" presStyleCnt="0"/>
      <dgm:spPr/>
    </dgm:pt>
    <dgm:pt modelId="{9C0E315C-4570-0D41-A4A5-5AEB9446C5D9}" type="pres">
      <dgm:prSet presAssocID="{83B7E287-CE92-5342-AE6A-AC46EC24759A}" presName="image2" presStyleLbl="node2" presStyleIdx="0" presStyleCnt="2"/>
      <dgm:spPr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53D7461F-AC31-1340-981C-B78208AEC534}" type="pres">
      <dgm:prSet presAssocID="{83B7E287-CE92-5342-AE6A-AC46EC24759A}" presName="text2" presStyleLbl="revTx" presStyleIdx="1" presStyleCnt="9">
        <dgm:presLayoutVars>
          <dgm:chPref val="3"/>
        </dgm:presLayoutVars>
      </dgm:prSet>
      <dgm:spPr/>
    </dgm:pt>
    <dgm:pt modelId="{9DA88563-2332-3247-A9B1-D6657A90EAAD}" type="pres">
      <dgm:prSet presAssocID="{83B7E287-CE92-5342-AE6A-AC46EC24759A}" presName="hierChild3" presStyleCnt="0"/>
      <dgm:spPr/>
    </dgm:pt>
    <dgm:pt modelId="{FFC9054C-FF06-5A43-8603-CBBDBA1DF6C0}" type="pres">
      <dgm:prSet presAssocID="{9A725C38-361D-7B40-A931-BE22F331DFEB}" presName="Name17" presStyleLbl="parChTrans1D3" presStyleIdx="0" presStyleCnt="6"/>
      <dgm:spPr/>
    </dgm:pt>
    <dgm:pt modelId="{FCF92561-4BA5-1245-A58A-F5D669B287B3}" type="pres">
      <dgm:prSet presAssocID="{C2F859A7-775E-4645-8C45-3215C518B7A8}" presName="hierRoot3" presStyleCnt="0"/>
      <dgm:spPr/>
    </dgm:pt>
    <dgm:pt modelId="{BF64E3E1-7FB0-9E4D-B001-7456649B0422}" type="pres">
      <dgm:prSet presAssocID="{C2F859A7-775E-4645-8C45-3215C518B7A8}" presName="composite3" presStyleCnt="0"/>
      <dgm:spPr/>
    </dgm:pt>
    <dgm:pt modelId="{3F530667-9615-354D-B278-62520FE85F01}" type="pres">
      <dgm:prSet presAssocID="{C2F859A7-775E-4645-8C45-3215C518B7A8}" presName="image3" presStyleLbl="node3" presStyleIdx="0" presStyleCnt="6"/>
      <dgm:spPr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1D590E97-AC98-5E4F-A778-E5E2319B0B4F}" type="pres">
      <dgm:prSet presAssocID="{C2F859A7-775E-4645-8C45-3215C518B7A8}" presName="text3" presStyleLbl="revTx" presStyleIdx="2" presStyleCnt="9">
        <dgm:presLayoutVars>
          <dgm:chPref val="3"/>
        </dgm:presLayoutVars>
      </dgm:prSet>
      <dgm:spPr/>
    </dgm:pt>
    <dgm:pt modelId="{2E4F0AFE-2B41-BA49-973F-E13BF0BA093E}" type="pres">
      <dgm:prSet presAssocID="{C2F859A7-775E-4645-8C45-3215C518B7A8}" presName="hierChild4" presStyleCnt="0"/>
      <dgm:spPr/>
    </dgm:pt>
    <dgm:pt modelId="{70B40316-2DFC-9342-9945-B821F434D88E}" type="pres">
      <dgm:prSet presAssocID="{B40E5AA8-8C7F-E841-914F-B548AEB3A29E}" presName="Name17" presStyleLbl="parChTrans1D3" presStyleIdx="1" presStyleCnt="6"/>
      <dgm:spPr/>
    </dgm:pt>
    <dgm:pt modelId="{D6E1C84B-4C7B-C34F-A3D2-4AEF4CA72E50}" type="pres">
      <dgm:prSet presAssocID="{3632EBF5-518C-614E-85CA-FC28A3055EC9}" presName="hierRoot3" presStyleCnt="0"/>
      <dgm:spPr/>
    </dgm:pt>
    <dgm:pt modelId="{E5E89DCE-532B-3C47-A3C1-E87A26AEAFBF}" type="pres">
      <dgm:prSet presAssocID="{3632EBF5-518C-614E-85CA-FC28A3055EC9}" presName="composite3" presStyleCnt="0"/>
      <dgm:spPr/>
    </dgm:pt>
    <dgm:pt modelId="{3617B281-9148-114D-99A0-1288CE63F2C8}" type="pres">
      <dgm:prSet presAssocID="{3632EBF5-518C-614E-85CA-FC28A3055EC9}" presName="image3" presStyleLbl="node3" presStyleIdx="1" presStyleCnt="6"/>
      <dgm:spPr>
        <a:blipFill>
          <a:blip xmlns:r="http://schemas.openxmlformats.org/officeDocument/2006/relationships" r:embed="rId7">
            <a:biLevel thresh="2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EAE2B44A-EB90-3A4F-89B0-E6AD365DF432}" type="pres">
      <dgm:prSet presAssocID="{3632EBF5-518C-614E-85CA-FC28A3055EC9}" presName="text3" presStyleLbl="revTx" presStyleIdx="3" presStyleCnt="9">
        <dgm:presLayoutVars>
          <dgm:chPref val="3"/>
        </dgm:presLayoutVars>
      </dgm:prSet>
      <dgm:spPr/>
    </dgm:pt>
    <dgm:pt modelId="{95A7ECE9-8548-414C-94E1-D82B37F25A77}" type="pres">
      <dgm:prSet presAssocID="{3632EBF5-518C-614E-85CA-FC28A3055EC9}" presName="hierChild4" presStyleCnt="0"/>
      <dgm:spPr/>
    </dgm:pt>
    <dgm:pt modelId="{E1E15A85-5E75-BF40-AE11-575340252D82}" type="pres">
      <dgm:prSet presAssocID="{A80D246A-674D-114F-A990-061DC28A5B13}" presName="Name17" presStyleLbl="parChTrans1D3" presStyleIdx="2" presStyleCnt="6"/>
      <dgm:spPr/>
    </dgm:pt>
    <dgm:pt modelId="{2F720404-33F9-AB49-B627-966762AFEF6A}" type="pres">
      <dgm:prSet presAssocID="{226768B5-5CAC-3A4A-B65B-4F5A4AF01F9A}" presName="hierRoot3" presStyleCnt="0"/>
      <dgm:spPr/>
    </dgm:pt>
    <dgm:pt modelId="{19BEBE41-6638-764A-8616-3B8D3AFF2D9D}" type="pres">
      <dgm:prSet presAssocID="{226768B5-5CAC-3A4A-B65B-4F5A4AF01F9A}" presName="composite3" presStyleCnt="0"/>
      <dgm:spPr/>
    </dgm:pt>
    <dgm:pt modelId="{D7263352-7D98-B341-9BBA-6F13EE50E74E}" type="pres">
      <dgm:prSet presAssocID="{226768B5-5CAC-3A4A-B65B-4F5A4AF01F9A}" presName="image3" presStyleLbl="node3" presStyleIdx="2" presStyleCnt="6"/>
      <dgm:spPr>
        <a:blipFill>
          <a:blip xmlns:r="http://schemas.openxmlformats.org/officeDocument/2006/relationships" r:embed="rId9">
            <a:biLevel thresh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62108C9B-C663-CC4B-B10D-6BF0051B9223}" type="pres">
      <dgm:prSet presAssocID="{226768B5-5CAC-3A4A-B65B-4F5A4AF01F9A}" presName="text3" presStyleLbl="revTx" presStyleIdx="4" presStyleCnt="9">
        <dgm:presLayoutVars>
          <dgm:chPref val="3"/>
        </dgm:presLayoutVars>
      </dgm:prSet>
      <dgm:spPr/>
    </dgm:pt>
    <dgm:pt modelId="{737DC302-5A08-3149-A19A-D8503C7A3298}" type="pres">
      <dgm:prSet presAssocID="{226768B5-5CAC-3A4A-B65B-4F5A4AF01F9A}" presName="hierChild4" presStyleCnt="0"/>
      <dgm:spPr/>
    </dgm:pt>
    <dgm:pt modelId="{6B418EB6-6FBE-0340-803A-C92F5A5479CB}" type="pres">
      <dgm:prSet presAssocID="{968CBBB3-3844-E342-B91A-5C957123B6EC}" presName="Name17" presStyleLbl="parChTrans1D3" presStyleIdx="3" presStyleCnt="6"/>
      <dgm:spPr/>
    </dgm:pt>
    <dgm:pt modelId="{EFFC68A5-4053-9A4B-AA64-F1BF45DE635C}" type="pres">
      <dgm:prSet presAssocID="{60613AC4-C0C9-9543-A882-993D9677AD4F}" presName="hierRoot3" presStyleCnt="0"/>
      <dgm:spPr/>
    </dgm:pt>
    <dgm:pt modelId="{BBF3730D-6579-2944-9FBD-2E04BD745E03}" type="pres">
      <dgm:prSet presAssocID="{60613AC4-C0C9-9543-A882-993D9677AD4F}" presName="composite3" presStyleCnt="0"/>
      <dgm:spPr/>
    </dgm:pt>
    <dgm:pt modelId="{F859C847-97B8-A44D-AD7F-A7C30EB2923F}" type="pres">
      <dgm:prSet presAssocID="{60613AC4-C0C9-9543-A882-993D9677AD4F}" presName="image3" presStyleLbl="node3" presStyleIdx="3" presStyleCnt="6"/>
      <dgm:spPr>
        <a:blipFill>
          <a:blip xmlns:r="http://schemas.openxmlformats.org/officeDocument/2006/relationships" r:embed="rId11">
            <a:biLevel thresh="2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B908BF3D-E4D2-234E-9006-0150EB00AD31}" type="pres">
      <dgm:prSet presAssocID="{60613AC4-C0C9-9543-A882-993D9677AD4F}" presName="text3" presStyleLbl="revTx" presStyleIdx="5" presStyleCnt="9">
        <dgm:presLayoutVars>
          <dgm:chPref val="3"/>
        </dgm:presLayoutVars>
      </dgm:prSet>
      <dgm:spPr/>
    </dgm:pt>
    <dgm:pt modelId="{FA902E10-333D-EC43-A6E4-E26F502E3EA3}" type="pres">
      <dgm:prSet presAssocID="{60613AC4-C0C9-9543-A882-993D9677AD4F}" presName="hierChild4" presStyleCnt="0"/>
      <dgm:spPr/>
    </dgm:pt>
    <dgm:pt modelId="{0756277F-BD7F-3B4B-93C0-E3A0479A9FC0}" type="pres">
      <dgm:prSet presAssocID="{C9EC9666-6D75-5845-BAFC-B29EA3D93BA7}" presName="Name17" presStyleLbl="parChTrans1D3" presStyleIdx="4" presStyleCnt="6"/>
      <dgm:spPr/>
    </dgm:pt>
    <dgm:pt modelId="{35EE1AED-C0DA-0A41-AF40-0B6FC2C475D2}" type="pres">
      <dgm:prSet presAssocID="{324C2A60-8429-584B-9543-2D94BBD83C5D}" presName="hierRoot3" presStyleCnt="0"/>
      <dgm:spPr/>
    </dgm:pt>
    <dgm:pt modelId="{6288DA19-A311-9E43-9727-973FFA0198CF}" type="pres">
      <dgm:prSet presAssocID="{324C2A60-8429-584B-9543-2D94BBD83C5D}" presName="composite3" presStyleCnt="0"/>
      <dgm:spPr/>
    </dgm:pt>
    <dgm:pt modelId="{5E819E90-93A9-6E4A-BD5E-F4294AC68ED4}" type="pres">
      <dgm:prSet presAssocID="{324C2A60-8429-584B-9543-2D94BBD83C5D}" presName="image3" presStyleLbl="node3" presStyleIdx="4" presStyleCnt="6"/>
      <dgm:spPr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</dgm:pt>
    <dgm:pt modelId="{3592F3C0-C867-C446-A4BF-829016E297B9}" type="pres">
      <dgm:prSet presAssocID="{324C2A60-8429-584B-9543-2D94BBD83C5D}" presName="text3" presStyleLbl="revTx" presStyleIdx="6" presStyleCnt="9">
        <dgm:presLayoutVars>
          <dgm:chPref val="3"/>
        </dgm:presLayoutVars>
      </dgm:prSet>
      <dgm:spPr/>
    </dgm:pt>
    <dgm:pt modelId="{07E5EC89-AF89-6741-AEE2-DD2E75950ADC}" type="pres">
      <dgm:prSet presAssocID="{324C2A60-8429-584B-9543-2D94BBD83C5D}" presName="hierChild4" presStyleCnt="0"/>
      <dgm:spPr/>
    </dgm:pt>
    <dgm:pt modelId="{640228C5-9501-3049-ACA8-343406C7FBB2}" type="pres">
      <dgm:prSet presAssocID="{43848184-869C-2A46-A222-2B213B126D47}" presName="Name10" presStyleLbl="parChTrans1D2" presStyleIdx="1" presStyleCnt="2"/>
      <dgm:spPr/>
    </dgm:pt>
    <dgm:pt modelId="{80C74D8B-C2B9-AA47-A58F-EAF5D6EFDAD0}" type="pres">
      <dgm:prSet presAssocID="{AE5A191D-2C1C-7B47-AC2C-14A2D97716E8}" presName="hierRoot2" presStyleCnt="0"/>
      <dgm:spPr/>
    </dgm:pt>
    <dgm:pt modelId="{21103B5C-C53D-8B43-94E8-4AA213128ADD}" type="pres">
      <dgm:prSet presAssocID="{AE5A191D-2C1C-7B47-AC2C-14A2D97716E8}" presName="composite2" presStyleCnt="0"/>
      <dgm:spPr/>
    </dgm:pt>
    <dgm:pt modelId="{1E59148C-F820-A04D-A427-19492F199996}" type="pres">
      <dgm:prSet presAssocID="{AE5A191D-2C1C-7B47-AC2C-14A2D97716E8}" presName="image2" presStyleLbl="node2" presStyleIdx="1" presStyleCnt="2"/>
      <dgm:spPr>
        <a:blipFill>
          <a:blip xmlns:r="http://schemas.openxmlformats.org/officeDocument/2006/relationships" r:embed="rId15">
            <a:biLevel thresh="2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</dgm:pt>
    <dgm:pt modelId="{D072EDB5-ED4C-1340-99CE-B09D7AF16CA5}" type="pres">
      <dgm:prSet presAssocID="{AE5A191D-2C1C-7B47-AC2C-14A2D97716E8}" presName="text2" presStyleLbl="revTx" presStyleIdx="7" presStyleCnt="9">
        <dgm:presLayoutVars>
          <dgm:chPref val="3"/>
        </dgm:presLayoutVars>
      </dgm:prSet>
      <dgm:spPr/>
    </dgm:pt>
    <dgm:pt modelId="{A62AC518-D794-6048-AB0B-7F1A8662FFB2}" type="pres">
      <dgm:prSet presAssocID="{AE5A191D-2C1C-7B47-AC2C-14A2D97716E8}" presName="hierChild3" presStyleCnt="0"/>
      <dgm:spPr/>
    </dgm:pt>
    <dgm:pt modelId="{803D787F-5553-5942-AD4C-B9060286F1D3}" type="pres">
      <dgm:prSet presAssocID="{D98901DE-D7EA-854C-ACD9-441E8C77B2E4}" presName="Name17" presStyleLbl="parChTrans1D3" presStyleIdx="5" presStyleCnt="6"/>
      <dgm:spPr/>
    </dgm:pt>
    <dgm:pt modelId="{2FE8146B-A0D4-DF41-8798-1E68A9D030E9}" type="pres">
      <dgm:prSet presAssocID="{9C8E9FE2-BC2A-8541-93B0-F6C27184A369}" presName="hierRoot3" presStyleCnt="0"/>
      <dgm:spPr/>
    </dgm:pt>
    <dgm:pt modelId="{066E5B3E-763B-4D41-B704-F538F1A500E5}" type="pres">
      <dgm:prSet presAssocID="{9C8E9FE2-BC2A-8541-93B0-F6C27184A369}" presName="composite3" presStyleCnt="0"/>
      <dgm:spPr/>
    </dgm:pt>
    <dgm:pt modelId="{84BCFDEE-29DD-8A46-AFB2-481488A07074}" type="pres">
      <dgm:prSet presAssocID="{9C8E9FE2-BC2A-8541-93B0-F6C27184A369}" presName="image3" presStyleLbl="node3" presStyleIdx="5" presStyleCnt="6"/>
      <dgm:spPr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</dgm:spPr>
    </dgm:pt>
    <dgm:pt modelId="{077068F8-5136-5345-A73A-C77B368A3C96}" type="pres">
      <dgm:prSet presAssocID="{9C8E9FE2-BC2A-8541-93B0-F6C27184A369}" presName="text3" presStyleLbl="revTx" presStyleIdx="8" presStyleCnt="9">
        <dgm:presLayoutVars>
          <dgm:chPref val="3"/>
        </dgm:presLayoutVars>
      </dgm:prSet>
      <dgm:spPr/>
    </dgm:pt>
    <dgm:pt modelId="{DCCBF905-9DA8-A847-A3F2-DDFDB416F2C7}" type="pres">
      <dgm:prSet presAssocID="{9C8E9FE2-BC2A-8541-93B0-F6C27184A369}" presName="hierChild4" presStyleCnt="0"/>
      <dgm:spPr/>
    </dgm:pt>
  </dgm:ptLst>
  <dgm:cxnLst>
    <dgm:cxn modelId="{4354B208-BC59-A841-B65B-730702161105}" srcId="{83B7E287-CE92-5342-AE6A-AC46EC24759A}" destId="{3632EBF5-518C-614E-85CA-FC28A3055EC9}" srcOrd="1" destOrd="0" parTransId="{B40E5AA8-8C7F-E841-914F-B548AEB3A29E}" sibTransId="{AAC1AE40-9940-7F4B-A1B6-B5128F1D68AF}"/>
    <dgm:cxn modelId="{BC1B2E0C-0ED3-4442-A8E5-EFCBD6077F56}" type="presOf" srcId="{83B7E287-CE92-5342-AE6A-AC46EC24759A}" destId="{53D7461F-AC31-1340-981C-B78208AEC534}" srcOrd="0" destOrd="0" presId="urn:microsoft.com/office/officeart/2009/layout/CirclePictureHierarchy"/>
    <dgm:cxn modelId="{2FF6030F-58E6-9D45-82F4-202740E8E42C}" type="presOf" srcId="{43848184-869C-2A46-A222-2B213B126D47}" destId="{640228C5-9501-3049-ACA8-343406C7FBB2}" srcOrd="0" destOrd="0" presId="urn:microsoft.com/office/officeart/2009/layout/CirclePictureHierarchy"/>
    <dgm:cxn modelId="{F0A15115-3F0B-4549-8EF7-7E8B572FBFDB}" srcId="{83B7E287-CE92-5342-AE6A-AC46EC24759A}" destId="{226768B5-5CAC-3A4A-B65B-4F5A4AF01F9A}" srcOrd="2" destOrd="0" parTransId="{A80D246A-674D-114F-A990-061DC28A5B13}" sibTransId="{F03B7D99-9FD4-3745-A602-9A1C9617ED19}"/>
    <dgm:cxn modelId="{32CD8B17-3864-2849-ADD3-81C425706ADC}" type="presOf" srcId="{D98901DE-D7EA-854C-ACD9-441E8C77B2E4}" destId="{803D787F-5553-5942-AD4C-B9060286F1D3}" srcOrd="0" destOrd="0" presId="urn:microsoft.com/office/officeart/2009/layout/CirclePictureHierarchy"/>
    <dgm:cxn modelId="{8B594A20-D29C-8A4A-BBEF-8F4599DAF85B}" type="presOf" srcId="{C9EC9666-6D75-5845-BAFC-B29EA3D93BA7}" destId="{0756277F-BD7F-3B4B-93C0-E3A0479A9FC0}" srcOrd="0" destOrd="0" presId="urn:microsoft.com/office/officeart/2009/layout/CirclePictureHierarchy"/>
    <dgm:cxn modelId="{3E1B0A2C-0513-1F4E-88E0-373861C15172}" srcId="{F0851BD5-B4B1-8742-9D06-46881402B65C}" destId="{AE5A191D-2C1C-7B47-AC2C-14A2D97716E8}" srcOrd="1" destOrd="0" parTransId="{43848184-869C-2A46-A222-2B213B126D47}" sibTransId="{98C7A4F7-7E99-A848-9FFC-094265D9D9C7}"/>
    <dgm:cxn modelId="{F9D9D93E-E4E4-6B47-BD26-D1D971692B70}" type="presOf" srcId="{968CBBB3-3844-E342-B91A-5C957123B6EC}" destId="{6B418EB6-6FBE-0340-803A-C92F5A5479CB}" srcOrd="0" destOrd="0" presId="urn:microsoft.com/office/officeart/2009/layout/CirclePictureHierarchy"/>
    <dgm:cxn modelId="{303B8F3F-98D2-C446-8BF8-62E1284A6E76}" srcId="{83B7E287-CE92-5342-AE6A-AC46EC24759A}" destId="{C2F859A7-775E-4645-8C45-3215C518B7A8}" srcOrd="0" destOrd="0" parTransId="{9A725C38-361D-7B40-A931-BE22F331DFEB}" sibTransId="{C035104B-8ED9-094B-9F6F-0EE10A8F356B}"/>
    <dgm:cxn modelId="{07012A51-D06A-4348-B385-AD7517107F31}" srcId="{83B7E287-CE92-5342-AE6A-AC46EC24759A}" destId="{60613AC4-C0C9-9543-A882-993D9677AD4F}" srcOrd="3" destOrd="0" parTransId="{968CBBB3-3844-E342-B91A-5C957123B6EC}" sibTransId="{E74BC631-DBD0-9C48-9196-88279052789B}"/>
    <dgm:cxn modelId="{FD15E754-9C3E-954D-A84F-11413A6D8B67}" type="presOf" srcId="{A1AC7A7F-3EEA-DA4B-8928-026EC4DD8962}" destId="{E8A4E5A0-31E1-1A45-B77C-07AF6268A5AA}" srcOrd="0" destOrd="0" presId="urn:microsoft.com/office/officeart/2009/layout/CirclePictureHierarchy"/>
    <dgm:cxn modelId="{25D9CF5E-158E-B746-95DD-3FCA3352AA5A}" srcId="{F0851BD5-B4B1-8742-9D06-46881402B65C}" destId="{83B7E287-CE92-5342-AE6A-AC46EC24759A}" srcOrd="0" destOrd="0" parTransId="{FDD45283-A8AD-7B41-88BF-BDB90B23C1DF}" sibTransId="{7B7D2449-DA18-0A40-AD91-36CB9083C7D2}"/>
    <dgm:cxn modelId="{E0F52A5F-94F6-834B-A72E-8FDC432FB0B5}" type="presOf" srcId="{FDD45283-A8AD-7B41-88BF-BDB90B23C1DF}" destId="{AD3575DA-870A-CC48-83F9-E9B646C98C26}" srcOrd="0" destOrd="0" presId="urn:microsoft.com/office/officeart/2009/layout/CirclePictureHierarchy"/>
    <dgm:cxn modelId="{9503B164-142A-FB46-AA06-6BACE0A8E208}" srcId="{A1AC7A7F-3EEA-DA4B-8928-026EC4DD8962}" destId="{F0851BD5-B4B1-8742-9D06-46881402B65C}" srcOrd="0" destOrd="0" parTransId="{8C5951EF-FAA8-4B46-B6ED-F4BC5758F266}" sibTransId="{71747998-8150-EB42-A42E-D27B8AE8E4C7}"/>
    <dgm:cxn modelId="{8C1FC77B-598C-D641-892D-B979F82B28A6}" type="presOf" srcId="{B40E5AA8-8C7F-E841-914F-B548AEB3A29E}" destId="{70B40316-2DFC-9342-9945-B821F434D88E}" srcOrd="0" destOrd="0" presId="urn:microsoft.com/office/officeart/2009/layout/CirclePictureHierarchy"/>
    <dgm:cxn modelId="{85BF7E88-859F-FF44-8B57-997B83D5D89A}" type="presOf" srcId="{F0851BD5-B4B1-8742-9D06-46881402B65C}" destId="{E3358CAC-4D79-4147-B831-7C08B3CB1410}" srcOrd="0" destOrd="0" presId="urn:microsoft.com/office/officeart/2009/layout/CirclePictureHierarchy"/>
    <dgm:cxn modelId="{2BC4678E-E888-E642-9E8F-D2DCDBA1168F}" type="presOf" srcId="{AE5A191D-2C1C-7B47-AC2C-14A2D97716E8}" destId="{D072EDB5-ED4C-1340-99CE-B09D7AF16CA5}" srcOrd="0" destOrd="0" presId="urn:microsoft.com/office/officeart/2009/layout/CirclePictureHierarchy"/>
    <dgm:cxn modelId="{392532A1-EF68-9943-A3C7-17A71F43B985}" type="presOf" srcId="{324C2A60-8429-584B-9543-2D94BBD83C5D}" destId="{3592F3C0-C867-C446-A4BF-829016E297B9}" srcOrd="0" destOrd="0" presId="urn:microsoft.com/office/officeart/2009/layout/CirclePictureHierarchy"/>
    <dgm:cxn modelId="{6BCE8AA4-E9E0-AB41-8AA3-07675FD8BA93}" type="presOf" srcId="{226768B5-5CAC-3A4A-B65B-4F5A4AF01F9A}" destId="{62108C9B-C663-CC4B-B10D-6BF0051B9223}" srcOrd="0" destOrd="0" presId="urn:microsoft.com/office/officeart/2009/layout/CirclePictureHierarchy"/>
    <dgm:cxn modelId="{06EC18A5-8E44-4042-A46B-A9BAEAFE83AF}" type="presOf" srcId="{60613AC4-C0C9-9543-A882-993D9677AD4F}" destId="{B908BF3D-E4D2-234E-9006-0150EB00AD31}" srcOrd="0" destOrd="0" presId="urn:microsoft.com/office/officeart/2009/layout/CirclePictureHierarchy"/>
    <dgm:cxn modelId="{F2F575AA-EDC2-DC4D-B918-3656C6893C33}" srcId="{83B7E287-CE92-5342-AE6A-AC46EC24759A}" destId="{324C2A60-8429-584B-9543-2D94BBD83C5D}" srcOrd="4" destOrd="0" parTransId="{C9EC9666-6D75-5845-BAFC-B29EA3D93BA7}" sibTransId="{D9A7AE26-EA45-8C43-9A26-F9AB907E3993}"/>
    <dgm:cxn modelId="{4F79BBBA-F8A4-B546-B2F7-6926980EEC97}" type="presOf" srcId="{9A725C38-361D-7B40-A931-BE22F331DFEB}" destId="{FFC9054C-FF06-5A43-8603-CBBDBA1DF6C0}" srcOrd="0" destOrd="0" presId="urn:microsoft.com/office/officeart/2009/layout/CirclePictureHierarchy"/>
    <dgm:cxn modelId="{F331B8BB-FE84-C748-A782-06DFD44CA7DF}" type="presOf" srcId="{3632EBF5-518C-614E-85CA-FC28A3055EC9}" destId="{EAE2B44A-EB90-3A4F-89B0-E6AD365DF432}" srcOrd="0" destOrd="0" presId="urn:microsoft.com/office/officeart/2009/layout/CirclePictureHierarchy"/>
    <dgm:cxn modelId="{38CD08C9-FCD3-A648-9CCD-37F51DFD4FC9}" type="presOf" srcId="{A80D246A-674D-114F-A990-061DC28A5B13}" destId="{E1E15A85-5E75-BF40-AE11-575340252D82}" srcOrd="0" destOrd="0" presId="urn:microsoft.com/office/officeart/2009/layout/CirclePictureHierarchy"/>
    <dgm:cxn modelId="{A3D52BD6-5B44-AD49-BA84-D3BC8688D177}" srcId="{AE5A191D-2C1C-7B47-AC2C-14A2D97716E8}" destId="{9C8E9FE2-BC2A-8541-93B0-F6C27184A369}" srcOrd="0" destOrd="0" parTransId="{D98901DE-D7EA-854C-ACD9-441E8C77B2E4}" sibTransId="{88092BF0-5FE7-4F42-82AC-409D7D56ACDF}"/>
    <dgm:cxn modelId="{5B6D60DD-1C1B-2440-87B4-5B2725019AF7}" type="presOf" srcId="{9C8E9FE2-BC2A-8541-93B0-F6C27184A369}" destId="{077068F8-5136-5345-A73A-C77B368A3C96}" srcOrd="0" destOrd="0" presId="urn:microsoft.com/office/officeart/2009/layout/CirclePictureHierarchy"/>
    <dgm:cxn modelId="{0581B9E3-0722-134E-BE8B-AA5A2DD5920B}" type="presOf" srcId="{C2F859A7-775E-4645-8C45-3215C518B7A8}" destId="{1D590E97-AC98-5E4F-A778-E5E2319B0B4F}" srcOrd="0" destOrd="0" presId="urn:microsoft.com/office/officeart/2009/layout/CirclePictureHierarchy"/>
    <dgm:cxn modelId="{EA1AC6DB-0D12-A14E-9854-E1C9C2964565}" type="presParOf" srcId="{E8A4E5A0-31E1-1A45-B77C-07AF6268A5AA}" destId="{AA68DE7B-A126-3B44-9FB8-19AAEE907294}" srcOrd="0" destOrd="0" presId="urn:microsoft.com/office/officeart/2009/layout/CirclePictureHierarchy"/>
    <dgm:cxn modelId="{D4B61948-3D0E-A544-AE7F-ADDA6B7525C4}" type="presParOf" srcId="{AA68DE7B-A126-3B44-9FB8-19AAEE907294}" destId="{691881D4-0660-AA41-A9BA-E4AF8B9D18A8}" srcOrd="0" destOrd="0" presId="urn:microsoft.com/office/officeart/2009/layout/CirclePictureHierarchy"/>
    <dgm:cxn modelId="{842C576D-6F5B-0547-9B60-111854455BA8}" type="presParOf" srcId="{691881D4-0660-AA41-A9BA-E4AF8B9D18A8}" destId="{85322205-FB1A-0449-BB6D-4D97D418F860}" srcOrd="0" destOrd="0" presId="urn:microsoft.com/office/officeart/2009/layout/CirclePictureHierarchy"/>
    <dgm:cxn modelId="{6524EA4A-6436-DF4D-B0B3-C0A12AA53ACD}" type="presParOf" srcId="{691881D4-0660-AA41-A9BA-E4AF8B9D18A8}" destId="{E3358CAC-4D79-4147-B831-7C08B3CB1410}" srcOrd="1" destOrd="0" presId="urn:microsoft.com/office/officeart/2009/layout/CirclePictureHierarchy"/>
    <dgm:cxn modelId="{ED192C40-1EE3-D840-A1E5-06FFA107697A}" type="presParOf" srcId="{AA68DE7B-A126-3B44-9FB8-19AAEE907294}" destId="{FD8B5F67-402B-7D4C-8AE2-6327C9BEBB39}" srcOrd="1" destOrd="0" presId="urn:microsoft.com/office/officeart/2009/layout/CirclePictureHierarchy"/>
    <dgm:cxn modelId="{E6ADCA38-1A6B-9741-B595-3C141AADB0C9}" type="presParOf" srcId="{FD8B5F67-402B-7D4C-8AE2-6327C9BEBB39}" destId="{AD3575DA-870A-CC48-83F9-E9B646C98C26}" srcOrd="0" destOrd="0" presId="urn:microsoft.com/office/officeart/2009/layout/CirclePictureHierarchy"/>
    <dgm:cxn modelId="{B5469518-F7E5-7949-8F26-7CBFFF7B00EF}" type="presParOf" srcId="{FD8B5F67-402B-7D4C-8AE2-6327C9BEBB39}" destId="{124C16E5-6D97-4040-9550-D22E5EA460E1}" srcOrd="1" destOrd="0" presId="urn:microsoft.com/office/officeart/2009/layout/CirclePictureHierarchy"/>
    <dgm:cxn modelId="{3EB83BFC-D3BB-FF43-BCCE-EFEFAB185393}" type="presParOf" srcId="{124C16E5-6D97-4040-9550-D22E5EA460E1}" destId="{BF227D94-23D8-254C-8AD7-C4043734186F}" srcOrd="0" destOrd="0" presId="urn:microsoft.com/office/officeart/2009/layout/CirclePictureHierarchy"/>
    <dgm:cxn modelId="{429B54E7-76DA-6B4C-9942-BDC00B645052}" type="presParOf" srcId="{BF227D94-23D8-254C-8AD7-C4043734186F}" destId="{9C0E315C-4570-0D41-A4A5-5AEB9446C5D9}" srcOrd="0" destOrd="0" presId="urn:microsoft.com/office/officeart/2009/layout/CirclePictureHierarchy"/>
    <dgm:cxn modelId="{78EF97E3-6413-2842-B290-51790C39E08C}" type="presParOf" srcId="{BF227D94-23D8-254C-8AD7-C4043734186F}" destId="{53D7461F-AC31-1340-981C-B78208AEC534}" srcOrd="1" destOrd="0" presId="urn:microsoft.com/office/officeart/2009/layout/CirclePictureHierarchy"/>
    <dgm:cxn modelId="{8EF12461-1C70-A44B-A7AA-9AE31F80932F}" type="presParOf" srcId="{124C16E5-6D97-4040-9550-D22E5EA460E1}" destId="{9DA88563-2332-3247-A9B1-D6657A90EAAD}" srcOrd="1" destOrd="0" presId="urn:microsoft.com/office/officeart/2009/layout/CirclePictureHierarchy"/>
    <dgm:cxn modelId="{D52CC3BC-2650-BF45-A024-0FF67E83DF93}" type="presParOf" srcId="{9DA88563-2332-3247-A9B1-D6657A90EAAD}" destId="{FFC9054C-FF06-5A43-8603-CBBDBA1DF6C0}" srcOrd="0" destOrd="0" presId="urn:microsoft.com/office/officeart/2009/layout/CirclePictureHierarchy"/>
    <dgm:cxn modelId="{C5376F98-3A8E-C743-8537-13ACFB79A2C9}" type="presParOf" srcId="{9DA88563-2332-3247-A9B1-D6657A90EAAD}" destId="{FCF92561-4BA5-1245-A58A-F5D669B287B3}" srcOrd="1" destOrd="0" presId="urn:microsoft.com/office/officeart/2009/layout/CirclePictureHierarchy"/>
    <dgm:cxn modelId="{93F6AC0C-3E08-B640-9E16-E4CB327C4815}" type="presParOf" srcId="{FCF92561-4BA5-1245-A58A-F5D669B287B3}" destId="{BF64E3E1-7FB0-9E4D-B001-7456649B0422}" srcOrd="0" destOrd="0" presId="urn:microsoft.com/office/officeart/2009/layout/CirclePictureHierarchy"/>
    <dgm:cxn modelId="{84ECC747-82F0-D241-935D-BEF6DD1DAD72}" type="presParOf" srcId="{BF64E3E1-7FB0-9E4D-B001-7456649B0422}" destId="{3F530667-9615-354D-B278-62520FE85F01}" srcOrd="0" destOrd="0" presId="urn:microsoft.com/office/officeart/2009/layout/CirclePictureHierarchy"/>
    <dgm:cxn modelId="{20C3A0EB-E9E3-474B-AB54-B18F486D7697}" type="presParOf" srcId="{BF64E3E1-7FB0-9E4D-B001-7456649B0422}" destId="{1D590E97-AC98-5E4F-A778-E5E2319B0B4F}" srcOrd="1" destOrd="0" presId="urn:microsoft.com/office/officeart/2009/layout/CirclePictureHierarchy"/>
    <dgm:cxn modelId="{4CDCC08C-973C-DB4B-8DB1-2731E0A55A81}" type="presParOf" srcId="{FCF92561-4BA5-1245-A58A-F5D669B287B3}" destId="{2E4F0AFE-2B41-BA49-973F-E13BF0BA093E}" srcOrd="1" destOrd="0" presId="urn:microsoft.com/office/officeart/2009/layout/CirclePictureHierarchy"/>
    <dgm:cxn modelId="{ECABC6D4-C433-9648-B158-BE1FD4904E41}" type="presParOf" srcId="{9DA88563-2332-3247-A9B1-D6657A90EAAD}" destId="{70B40316-2DFC-9342-9945-B821F434D88E}" srcOrd="2" destOrd="0" presId="urn:microsoft.com/office/officeart/2009/layout/CirclePictureHierarchy"/>
    <dgm:cxn modelId="{3E282DC3-CF52-374A-AD8B-D28191FD23AF}" type="presParOf" srcId="{9DA88563-2332-3247-A9B1-D6657A90EAAD}" destId="{D6E1C84B-4C7B-C34F-A3D2-4AEF4CA72E50}" srcOrd="3" destOrd="0" presId="urn:microsoft.com/office/officeart/2009/layout/CirclePictureHierarchy"/>
    <dgm:cxn modelId="{66EEC050-2892-1F4A-909C-354B04B227E4}" type="presParOf" srcId="{D6E1C84B-4C7B-C34F-A3D2-4AEF4CA72E50}" destId="{E5E89DCE-532B-3C47-A3C1-E87A26AEAFBF}" srcOrd="0" destOrd="0" presId="urn:microsoft.com/office/officeart/2009/layout/CirclePictureHierarchy"/>
    <dgm:cxn modelId="{01D35FD2-B53F-2147-8887-DD39C6F14588}" type="presParOf" srcId="{E5E89DCE-532B-3C47-A3C1-E87A26AEAFBF}" destId="{3617B281-9148-114D-99A0-1288CE63F2C8}" srcOrd="0" destOrd="0" presId="urn:microsoft.com/office/officeart/2009/layout/CirclePictureHierarchy"/>
    <dgm:cxn modelId="{18929BEE-C555-DA4B-80CC-B0C1AB437D70}" type="presParOf" srcId="{E5E89DCE-532B-3C47-A3C1-E87A26AEAFBF}" destId="{EAE2B44A-EB90-3A4F-89B0-E6AD365DF432}" srcOrd="1" destOrd="0" presId="urn:microsoft.com/office/officeart/2009/layout/CirclePictureHierarchy"/>
    <dgm:cxn modelId="{5875F81F-EB5D-894F-AD8A-1BD7FD26D90C}" type="presParOf" srcId="{D6E1C84B-4C7B-C34F-A3D2-4AEF4CA72E50}" destId="{95A7ECE9-8548-414C-94E1-D82B37F25A77}" srcOrd="1" destOrd="0" presId="urn:microsoft.com/office/officeart/2009/layout/CirclePictureHierarchy"/>
    <dgm:cxn modelId="{9C5D8C6E-8A55-DA4B-A6B5-8DFB9D5F4661}" type="presParOf" srcId="{9DA88563-2332-3247-A9B1-D6657A90EAAD}" destId="{E1E15A85-5E75-BF40-AE11-575340252D82}" srcOrd="4" destOrd="0" presId="urn:microsoft.com/office/officeart/2009/layout/CirclePictureHierarchy"/>
    <dgm:cxn modelId="{B90D6D20-EBAA-1347-AED0-4E9C9F337CF4}" type="presParOf" srcId="{9DA88563-2332-3247-A9B1-D6657A90EAAD}" destId="{2F720404-33F9-AB49-B627-966762AFEF6A}" srcOrd="5" destOrd="0" presId="urn:microsoft.com/office/officeart/2009/layout/CirclePictureHierarchy"/>
    <dgm:cxn modelId="{5D4DE725-97F4-7543-AF8F-969EFE8ED576}" type="presParOf" srcId="{2F720404-33F9-AB49-B627-966762AFEF6A}" destId="{19BEBE41-6638-764A-8616-3B8D3AFF2D9D}" srcOrd="0" destOrd="0" presId="urn:microsoft.com/office/officeart/2009/layout/CirclePictureHierarchy"/>
    <dgm:cxn modelId="{25D49297-F550-7D42-8C23-6CBE1F0EA8F6}" type="presParOf" srcId="{19BEBE41-6638-764A-8616-3B8D3AFF2D9D}" destId="{D7263352-7D98-B341-9BBA-6F13EE50E74E}" srcOrd="0" destOrd="0" presId="urn:microsoft.com/office/officeart/2009/layout/CirclePictureHierarchy"/>
    <dgm:cxn modelId="{5377E06C-EF5B-F04E-81BF-A4C3CE0F1E06}" type="presParOf" srcId="{19BEBE41-6638-764A-8616-3B8D3AFF2D9D}" destId="{62108C9B-C663-CC4B-B10D-6BF0051B9223}" srcOrd="1" destOrd="0" presId="urn:microsoft.com/office/officeart/2009/layout/CirclePictureHierarchy"/>
    <dgm:cxn modelId="{67A24243-50C0-9243-AFAE-D72F5999EC85}" type="presParOf" srcId="{2F720404-33F9-AB49-B627-966762AFEF6A}" destId="{737DC302-5A08-3149-A19A-D8503C7A3298}" srcOrd="1" destOrd="0" presId="urn:microsoft.com/office/officeart/2009/layout/CirclePictureHierarchy"/>
    <dgm:cxn modelId="{FAC067DB-6366-6644-B873-AC3F108984E4}" type="presParOf" srcId="{9DA88563-2332-3247-A9B1-D6657A90EAAD}" destId="{6B418EB6-6FBE-0340-803A-C92F5A5479CB}" srcOrd="6" destOrd="0" presId="urn:microsoft.com/office/officeart/2009/layout/CirclePictureHierarchy"/>
    <dgm:cxn modelId="{95BF49D6-B8CD-0A4C-AD17-818B869845AB}" type="presParOf" srcId="{9DA88563-2332-3247-A9B1-D6657A90EAAD}" destId="{EFFC68A5-4053-9A4B-AA64-F1BF45DE635C}" srcOrd="7" destOrd="0" presId="urn:microsoft.com/office/officeart/2009/layout/CirclePictureHierarchy"/>
    <dgm:cxn modelId="{575FE45A-1AB1-9746-BDB9-C3ED95FB4DF4}" type="presParOf" srcId="{EFFC68A5-4053-9A4B-AA64-F1BF45DE635C}" destId="{BBF3730D-6579-2944-9FBD-2E04BD745E03}" srcOrd="0" destOrd="0" presId="urn:microsoft.com/office/officeart/2009/layout/CirclePictureHierarchy"/>
    <dgm:cxn modelId="{1A457501-CB01-E54C-9A41-5251EC956CEF}" type="presParOf" srcId="{BBF3730D-6579-2944-9FBD-2E04BD745E03}" destId="{F859C847-97B8-A44D-AD7F-A7C30EB2923F}" srcOrd="0" destOrd="0" presId="urn:microsoft.com/office/officeart/2009/layout/CirclePictureHierarchy"/>
    <dgm:cxn modelId="{E3A5CCF2-09EC-1C4C-85EF-309B0B9F0C9C}" type="presParOf" srcId="{BBF3730D-6579-2944-9FBD-2E04BD745E03}" destId="{B908BF3D-E4D2-234E-9006-0150EB00AD31}" srcOrd="1" destOrd="0" presId="urn:microsoft.com/office/officeart/2009/layout/CirclePictureHierarchy"/>
    <dgm:cxn modelId="{916CB16B-E2A5-7248-BD55-D4F268CB9ECB}" type="presParOf" srcId="{EFFC68A5-4053-9A4B-AA64-F1BF45DE635C}" destId="{FA902E10-333D-EC43-A6E4-E26F502E3EA3}" srcOrd="1" destOrd="0" presId="urn:microsoft.com/office/officeart/2009/layout/CirclePictureHierarchy"/>
    <dgm:cxn modelId="{B4ACF683-D92B-0743-9EE6-A6DDADB11505}" type="presParOf" srcId="{9DA88563-2332-3247-A9B1-D6657A90EAAD}" destId="{0756277F-BD7F-3B4B-93C0-E3A0479A9FC0}" srcOrd="8" destOrd="0" presId="urn:microsoft.com/office/officeart/2009/layout/CirclePictureHierarchy"/>
    <dgm:cxn modelId="{C6D4D00D-0F44-8E4D-B7DB-F4748858E1AD}" type="presParOf" srcId="{9DA88563-2332-3247-A9B1-D6657A90EAAD}" destId="{35EE1AED-C0DA-0A41-AF40-0B6FC2C475D2}" srcOrd="9" destOrd="0" presId="urn:microsoft.com/office/officeart/2009/layout/CirclePictureHierarchy"/>
    <dgm:cxn modelId="{4EFB29C0-6E5B-F347-9DA8-195C7FA4669F}" type="presParOf" srcId="{35EE1AED-C0DA-0A41-AF40-0B6FC2C475D2}" destId="{6288DA19-A311-9E43-9727-973FFA0198CF}" srcOrd="0" destOrd="0" presId="urn:microsoft.com/office/officeart/2009/layout/CirclePictureHierarchy"/>
    <dgm:cxn modelId="{C3EA7374-43C2-2348-96B3-935BD4BBD751}" type="presParOf" srcId="{6288DA19-A311-9E43-9727-973FFA0198CF}" destId="{5E819E90-93A9-6E4A-BD5E-F4294AC68ED4}" srcOrd="0" destOrd="0" presId="urn:microsoft.com/office/officeart/2009/layout/CirclePictureHierarchy"/>
    <dgm:cxn modelId="{8976530D-5935-7247-B722-16CE293B74A3}" type="presParOf" srcId="{6288DA19-A311-9E43-9727-973FFA0198CF}" destId="{3592F3C0-C867-C446-A4BF-829016E297B9}" srcOrd="1" destOrd="0" presId="urn:microsoft.com/office/officeart/2009/layout/CirclePictureHierarchy"/>
    <dgm:cxn modelId="{21646DB2-241A-A449-A1C2-2D18E1217CFC}" type="presParOf" srcId="{35EE1AED-C0DA-0A41-AF40-0B6FC2C475D2}" destId="{07E5EC89-AF89-6741-AEE2-DD2E75950ADC}" srcOrd="1" destOrd="0" presId="urn:microsoft.com/office/officeart/2009/layout/CirclePictureHierarchy"/>
    <dgm:cxn modelId="{999BADA7-1466-9E45-8E03-F5D377946C9D}" type="presParOf" srcId="{FD8B5F67-402B-7D4C-8AE2-6327C9BEBB39}" destId="{640228C5-9501-3049-ACA8-343406C7FBB2}" srcOrd="2" destOrd="0" presId="urn:microsoft.com/office/officeart/2009/layout/CirclePictureHierarchy"/>
    <dgm:cxn modelId="{23FD3602-8C22-E648-9570-196DA72B737C}" type="presParOf" srcId="{FD8B5F67-402B-7D4C-8AE2-6327C9BEBB39}" destId="{80C74D8B-C2B9-AA47-A58F-EAF5D6EFDAD0}" srcOrd="3" destOrd="0" presId="urn:microsoft.com/office/officeart/2009/layout/CirclePictureHierarchy"/>
    <dgm:cxn modelId="{56529103-8A0A-4147-9211-2516B8E95723}" type="presParOf" srcId="{80C74D8B-C2B9-AA47-A58F-EAF5D6EFDAD0}" destId="{21103B5C-C53D-8B43-94E8-4AA213128ADD}" srcOrd="0" destOrd="0" presId="urn:microsoft.com/office/officeart/2009/layout/CirclePictureHierarchy"/>
    <dgm:cxn modelId="{2EC9D9E2-D3F4-5D42-8C89-D06DB136FE00}" type="presParOf" srcId="{21103B5C-C53D-8B43-94E8-4AA213128ADD}" destId="{1E59148C-F820-A04D-A427-19492F199996}" srcOrd="0" destOrd="0" presId="urn:microsoft.com/office/officeart/2009/layout/CirclePictureHierarchy"/>
    <dgm:cxn modelId="{940DB60B-F4C8-6746-9066-95CA121E0C5D}" type="presParOf" srcId="{21103B5C-C53D-8B43-94E8-4AA213128ADD}" destId="{D072EDB5-ED4C-1340-99CE-B09D7AF16CA5}" srcOrd="1" destOrd="0" presId="urn:microsoft.com/office/officeart/2009/layout/CirclePictureHierarchy"/>
    <dgm:cxn modelId="{FD655C07-030A-A844-93DB-2223B5287A90}" type="presParOf" srcId="{80C74D8B-C2B9-AA47-A58F-EAF5D6EFDAD0}" destId="{A62AC518-D794-6048-AB0B-7F1A8662FFB2}" srcOrd="1" destOrd="0" presId="urn:microsoft.com/office/officeart/2009/layout/CirclePictureHierarchy"/>
    <dgm:cxn modelId="{D7B7FD02-19BA-8344-B272-A770EADC7BDB}" type="presParOf" srcId="{A62AC518-D794-6048-AB0B-7F1A8662FFB2}" destId="{803D787F-5553-5942-AD4C-B9060286F1D3}" srcOrd="0" destOrd="0" presId="urn:microsoft.com/office/officeart/2009/layout/CirclePictureHierarchy"/>
    <dgm:cxn modelId="{C1877715-C9CD-1B44-B444-CB8EFA5599E2}" type="presParOf" srcId="{A62AC518-D794-6048-AB0B-7F1A8662FFB2}" destId="{2FE8146B-A0D4-DF41-8798-1E68A9D030E9}" srcOrd="1" destOrd="0" presId="urn:microsoft.com/office/officeart/2009/layout/CirclePictureHierarchy"/>
    <dgm:cxn modelId="{8BA10629-7D70-4E4F-8CBA-0E34A7923299}" type="presParOf" srcId="{2FE8146B-A0D4-DF41-8798-1E68A9D030E9}" destId="{066E5B3E-763B-4D41-B704-F538F1A500E5}" srcOrd="0" destOrd="0" presId="urn:microsoft.com/office/officeart/2009/layout/CirclePictureHierarchy"/>
    <dgm:cxn modelId="{910CE75D-C174-0F4B-AB5F-CF5AAC921358}" type="presParOf" srcId="{066E5B3E-763B-4D41-B704-F538F1A500E5}" destId="{84BCFDEE-29DD-8A46-AFB2-481488A07074}" srcOrd="0" destOrd="0" presId="urn:microsoft.com/office/officeart/2009/layout/CirclePictureHierarchy"/>
    <dgm:cxn modelId="{C76B1B47-40EF-4247-B8F3-B1D805097B38}" type="presParOf" srcId="{066E5B3E-763B-4D41-B704-F538F1A500E5}" destId="{077068F8-5136-5345-A73A-C77B368A3C96}" srcOrd="1" destOrd="0" presId="urn:microsoft.com/office/officeart/2009/layout/CirclePictureHierarchy"/>
    <dgm:cxn modelId="{D73C1212-B5B7-8F45-A7DD-467FC3BC85C6}" type="presParOf" srcId="{2FE8146B-A0D4-DF41-8798-1E68A9D030E9}" destId="{DCCBF905-9DA8-A847-A3F2-DDFDB416F2C7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81A47-7C4E-1A44-9235-7F6365ED94AD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B90CDF7-0C93-AE41-B1D5-DF899691B865}">
      <dgm:prSet phldrT="[Texto]"/>
      <dgm:spPr/>
      <dgm:t>
        <a:bodyPr/>
        <a:lstStyle/>
        <a:p>
          <a:r>
            <a:rPr lang="es-ES" dirty="0"/>
            <a:t>Cantidad de datos</a:t>
          </a:r>
        </a:p>
      </dgm:t>
    </dgm:pt>
    <dgm:pt modelId="{5935B96E-F347-D74B-97A9-52CF2D75C9B6}" type="parTrans" cxnId="{CF67A75D-E60C-344C-B18C-7472D55606D4}">
      <dgm:prSet/>
      <dgm:spPr/>
      <dgm:t>
        <a:bodyPr/>
        <a:lstStyle/>
        <a:p>
          <a:endParaRPr lang="es-ES"/>
        </a:p>
      </dgm:t>
    </dgm:pt>
    <dgm:pt modelId="{22E9CDCC-02F5-F049-A4A7-42840464551F}" type="sibTrans" cxnId="{CF67A75D-E60C-344C-B18C-7472D55606D4}">
      <dgm:prSet/>
      <dgm:spPr/>
      <dgm:t>
        <a:bodyPr/>
        <a:lstStyle/>
        <a:p>
          <a:endParaRPr lang="es-ES"/>
        </a:p>
      </dgm:t>
    </dgm:pt>
    <dgm:pt modelId="{E0C3F761-E18B-1D4E-893A-F26BFF4AD4C7}">
      <dgm:prSet phldrT="[Texto]"/>
      <dgm:spPr/>
      <dgm:t>
        <a:bodyPr/>
        <a:lstStyle/>
        <a:p>
          <a:r>
            <a:rPr lang="es-ES" dirty="0"/>
            <a:t>Otras métricas</a:t>
          </a:r>
        </a:p>
      </dgm:t>
    </dgm:pt>
    <dgm:pt modelId="{63971392-1A28-5341-A9F8-9B2C25FDE077}" type="parTrans" cxnId="{71139130-675F-8E42-925F-03E45249810C}">
      <dgm:prSet/>
      <dgm:spPr/>
      <dgm:t>
        <a:bodyPr/>
        <a:lstStyle/>
        <a:p>
          <a:endParaRPr lang="es-ES"/>
        </a:p>
      </dgm:t>
    </dgm:pt>
    <dgm:pt modelId="{933B78E6-63AE-7C4C-B958-5FC19F1ACEB6}" type="sibTrans" cxnId="{71139130-675F-8E42-925F-03E45249810C}">
      <dgm:prSet/>
      <dgm:spPr/>
      <dgm:t>
        <a:bodyPr/>
        <a:lstStyle/>
        <a:p>
          <a:endParaRPr lang="es-ES"/>
        </a:p>
      </dgm:t>
    </dgm:pt>
    <dgm:pt modelId="{F044C1E3-923E-B947-BD7F-F2C3C4E5F4AA}">
      <dgm:prSet/>
      <dgm:spPr/>
      <dgm:t>
        <a:bodyPr/>
        <a:lstStyle/>
        <a:p>
          <a:r>
            <a:rPr lang="es-ES" dirty="0"/>
            <a:t>Problema concreto</a:t>
          </a:r>
        </a:p>
      </dgm:t>
    </dgm:pt>
    <dgm:pt modelId="{4612F231-AE0A-DB43-A4FA-E278F1030F80}" type="parTrans" cxnId="{5DE313F3-0078-9B48-9CA3-7821F5B624B1}">
      <dgm:prSet/>
      <dgm:spPr/>
      <dgm:t>
        <a:bodyPr/>
        <a:lstStyle/>
        <a:p>
          <a:endParaRPr lang="es-ES"/>
        </a:p>
      </dgm:t>
    </dgm:pt>
    <dgm:pt modelId="{34348A55-DD5B-1F48-9722-BF96FACF3EF6}" type="sibTrans" cxnId="{5DE313F3-0078-9B48-9CA3-7821F5B624B1}">
      <dgm:prSet/>
      <dgm:spPr/>
      <dgm:t>
        <a:bodyPr/>
        <a:lstStyle/>
        <a:p>
          <a:endParaRPr lang="es-ES"/>
        </a:p>
      </dgm:t>
    </dgm:pt>
    <dgm:pt modelId="{ACC63776-50DA-7C4D-8841-B63400E564D6}">
      <dgm:prSet/>
      <dgm:spPr/>
      <dgm:t>
        <a:bodyPr/>
        <a:lstStyle/>
        <a:p>
          <a:r>
            <a:rPr lang="es-ES" dirty="0"/>
            <a:t>Calidad del </a:t>
          </a:r>
          <a:r>
            <a:rPr lang="es-ES" dirty="0" err="1"/>
            <a:t>dataset</a:t>
          </a:r>
          <a:endParaRPr lang="es-ES" dirty="0"/>
        </a:p>
      </dgm:t>
    </dgm:pt>
    <dgm:pt modelId="{824DFC1D-7E7A-A941-8235-9B730115F29A}" type="parTrans" cxnId="{6BD2F0E7-266A-9F45-8D8D-FF8DDE3B609A}">
      <dgm:prSet/>
      <dgm:spPr/>
      <dgm:t>
        <a:bodyPr/>
        <a:lstStyle/>
        <a:p>
          <a:endParaRPr lang="es-ES"/>
        </a:p>
      </dgm:t>
    </dgm:pt>
    <dgm:pt modelId="{D403AFF5-C85A-214B-98C5-455CE0093CC8}" type="sibTrans" cxnId="{6BD2F0E7-266A-9F45-8D8D-FF8DDE3B609A}">
      <dgm:prSet/>
      <dgm:spPr/>
      <dgm:t>
        <a:bodyPr/>
        <a:lstStyle/>
        <a:p>
          <a:endParaRPr lang="es-ES"/>
        </a:p>
      </dgm:t>
    </dgm:pt>
    <dgm:pt modelId="{1257868C-4F3E-B74E-A1E9-569CB0355D37}" type="pres">
      <dgm:prSet presAssocID="{CE881A47-7C4E-1A44-9235-7F6365ED94AD}" presName="linearFlow" presStyleCnt="0">
        <dgm:presLayoutVars>
          <dgm:dir/>
          <dgm:resizeHandles val="exact"/>
        </dgm:presLayoutVars>
      </dgm:prSet>
      <dgm:spPr/>
    </dgm:pt>
    <dgm:pt modelId="{53049A1A-F43D-3B40-8521-EB2C8843C146}" type="pres">
      <dgm:prSet presAssocID="{2B90CDF7-0C93-AE41-B1D5-DF899691B865}" presName="composite" presStyleCnt="0"/>
      <dgm:spPr/>
    </dgm:pt>
    <dgm:pt modelId="{6658D590-03C9-BA48-BDFB-AD456B4E0C18}" type="pres">
      <dgm:prSet presAssocID="{2B90CDF7-0C93-AE41-B1D5-DF899691B865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AB188B32-42EB-8C46-B146-2DE2174CCEDA}" type="pres">
      <dgm:prSet presAssocID="{2B90CDF7-0C93-AE41-B1D5-DF899691B865}" presName="txShp" presStyleLbl="node1" presStyleIdx="0" presStyleCnt="4" custLinFactNeighborX="8422" custLinFactNeighborY="1746">
        <dgm:presLayoutVars>
          <dgm:bulletEnabled val="1"/>
        </dgm:presLayoutVars>
      </dgm:prSet>
      <dgm:spPr/>
    </dgm:pt>
    <dgm:pt modelId="{4E06AB43-57AE-E246-A153-C2415566C1BD}" type="pres">
      <dgm:prSet presAssocID="{22E9CDCC-02F5-F049-A4A7-42840464551F}" presName="spacing" presStyleCnt="0"/>
      <dgm:spPr/>
    </dgm:pt>
    <dgm:pt modelId="{76401DE0-623E-A342-85F9-668973F3AE26}" type="pres">
      <dgm:prSet presAssocID="{ACC63776-50DA-7C4D-8841-B63400E564D6}" presName="composite" presStyleCnt="0"/>
      <dgm:spPr/>
    </dgm:pt>
    <dgm:pt modelId="{17CE5809-4ED3-F04A-B71A-F5D62427D40B}" type="pres">
      <dgm:prSet presAssocID="{ACC63776-50DA-7C4D-8841-B63400E564D6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0B2A1546-97ED-1841-B68C-933189AD662C}" type="pres">
      <dgm:prSet presAssocID="{ACC63776-50DA-7C4D-8841-B63400E564D6}" presName="txShp" presStyleLbl="node1" presStyleIdx="1" presStyleCnt="4" custLinFactNeighborX="7757" custLinFactNeighborY="446">
        <dgm:presLayoutVars>
          <dgm:bulletEnabled val="1"/>
        </dgm:presLayoutVars>
      </dgm:prSet>
      <dgm:spPr/>
    </dgm:pt>
    <dgm:pt modelId="{0D03EB45-F178-D24C-96A1-A57DAD41BD8D}" type="pres">
      <dgm:prSet presAssocID="{D403AFF5-C85A-214B-98C5-455CE0093CC8}" presName="spacing" presStyleCnt="0"/>
      <dgm:spPr/>
    </dgm:pt>
    <dgm:pt modelId="{E1251D9C-6345-0442-8A04-364E5A74E070}" type="pres">
      <dgm:prSet presAssocID="{F044C1E3-923E-B947-BD7F-F2C3C4E5F4AA}" presName="composite" presStyleCnt="0"/>
      <dgm:spPr/>
    </dgm:pt>
    <dgm:pt modelId="{AAE00DD6-B229-6D43-9B1D-EB4BF9D6DCB0}" type="pres">
      <dgm:prSet presAssocID="{F044C1E3-923E-B947-BD7F-F2C3C4E5F4AA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B4810EDB-0239-7F49-BB08-FAE6B2C19F03}" type="pres">
      <dgm:prSet presAssocID="{F044C1E3-923E-B947-BD7F-F2C3C4E5F4AA}" presName="txShp" presStyleLbl="node1" presStyleIdx="2" presStyleCnt="4" custLinFactNeighborX="8422">
        <dgm:presLayoutVars>
          <dgm:bulletEnabled val="1"/>
        </dgm:presLayoutVars>
      </dgm:prSet>
      <dgm:spPr/>
    </dgm:pt>
    <dgm:pt modelId="{75D569D3-23DC-6A4E-8E15-9025AE0A1FFF}" type="pres">
      <dgm:prSet presAssocID="{34348A55-DD5B-1F48-9722-BF96FACF3EF6}" presName="spacing" presStyleCnt="0"/>
      <dgm:spPr/>
    </dgm:pt>
    <dgm:pt modelId="{EAD67A16-422F-064E-B242-F579E46533E4}" type="pres">
      <dgm:prSet presAssocID="{E0C3F761-E18B-1D4E-893A-F26BFF4AD4C7}" presName="composite" presStyleCnt="0"/>
      <dgm:spPr/>
    </dgm:pt>
    <dgm:pt modelId="{6BF167D9-208B-9947-BD6A-D97AAE5B00BE}" type="pres">
      <dgm:prSet presAssocID="{E0C3F761-E18B-1D4E-893A-F26BFF4AD4C7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C18CF153-78A9-6447-AE97-06BFB2903056}" type="pres">
      <dgm:prSet presAssocID="{E0C3F761-E18B-1D4E-893A-F26BFF4AD4C7}" presName="txShp" presStyleLbl="node1" presStyleIdx="3" presStyleCnt="4" custLinFactNeighborX="8865" custLinFactNeighborY="-3492">
        <dgm:presLayoutVars>
          <dgm:bulletEnabled val="1"/>
        </dgm:presLayoutVars>
      </dgm:prSet>
      <dgm:spPr/>
    </dgm:pt>
  </dgm:ptLst>
  <dgm:cxnLst>
    <dgm:cxn modelId="{E779DA2A-71C0-204B-A8C9-D444044A7717}" type="presOf" srcId="{ACC63776-50DA-7C4D-8841-B63400E564D6}" destId="{0B2A1546-97ED-1841-B68C-933189AD662C}" srcOrd="0" destOrd="0" presId="urn:microsoft.com/office/officeart/2005/8/layout/vList3"/>
    <dgm:cxn modelId="{71139130-675F-8E42-925F-03E45249810C}" srcId="{CE881A47-7C4E-1A44-9235-7F6365ED94AD}" destId="{E0C3F761-E18B-1D4E-893A-F26BFF4AD4C7}" srcOrd="3" destOrd="0" parTransId="{63971392-1A28-5341-A9F8-9B2C25FDE077}" sibTransId="{933B78E6-63AE-7C4C-B958-5FC19F1ACEB6}"/>
    <dgm:cxn modelId="{A4CDD237-5038-4C4D-A2A2-B57DE9C84B06}" type="presOf" srcId="{2B90CDF7-0C93-AE41-B1D5-DF899691B865}" destId="{AB188B32-42EB-8C46-B146-2DE2174CCEDA}" srcOrd="0" destOrd="0" presId="urn:microsoft.com/office/officeart/2005/8/layout/vList3"/>
    <dgm:cxn modelId="{8BD40D46-9714-9844-BD45-9E7CC000A358}" type="presOf" srcId="{F044C1E3-923E-B947-BD7F-F2C3C4E5F4AA}" destId="{B4810EDB-0239-7F49-BB08-FAE6B2C19F03}" srcOrd="0" destOrd="0" presId="urn:microsoft.com/office/officeart/2005/8/layout/vList3"/>
    <dgm:cxn modelId="{09BBF559-D948-C941-B454-7A213B2112F6}" type="presOf" srcId="{E0C3F761-E18B-1D4E-893A-F26BFF4AD4C7}" destId="{C18CF153-78A9-6447-AE97-06BFB2903056}" srcOrd="0" destOrd="0" presId="urn:microsoft.com/office/officeart/2005/8/layout/vList3"/>
    <dgm:cxn modelId="{CF67A75D-E60C-344C-B18C-7472D55606D4}" srcId="{CE881A47-7C4E-1A44-9235-7F6365ED94AD}" destId="{2B90CDF7-0C93-AE41-B1D5-DF899691B865}" srcOrd="0" destOrd="0" parTransId="{5935B96E-F347-D74B-97A9-52CF2D75C9B6}" sibTransId="{22E9CDCC-02F5-F049-A4A7-42840464551F}"/>
    <dgm:cxn modelId="{6BD2F0E7-266A-9F45-8D8D-FF8DDE3B609A}" srcId="{CE881A47-7C4E-1A44-9235-7F6365ED94AD}" destId="{ACC63776-50DA-7C4D-8841-B63400E564D6}" srcOrd="1" destOrd="0" parTransId="{824DFC1D-7E7A-A941-8235-9B730115F29A}" sibTransId="{D403AFF5-C85A-214B-98C5-455CE0093CC8}"/>
    <dgm:cxn modelId="{34B574EB-305F-BC47-A480-DA5F00090A11}" type="presOf" srcId="{CE881A47-7C4E-1A44-9235-7F6365ED94AD}" destId="{1257868C-4F3E-B74E-A1E9-569CB0355D37}" srcOrd="0" destOrd="0" presId="urn:microsoft.com/office/officeart/2005/8/layout/vList3"/>
    <dgm:cxn modelId="{5DE313F3-0078-9B48-9CA3-7821F5B624B1}" srcId="{CE881A47-7C4E-1A44-9235-7F6365ED94AD}" destId="{F044C1E3-923E-B947-BD7F-F2C3C4E5F4AA}" srcOrd="2" destOrd="0" parTransId="{4612F231-AE0A-DB43-A4FA-E278F1030F80}" sibTransId="{34348A55-DD5B-1F48-9722-BF96FACF3EF6}"/>
    <dgm:cxn modelId="{87E12551-E39C-4B42-AF8F-F63F09D553A1}" type="presParOf" srcId="{1257868C-4F3E-B74E-A1E9-569CB0355D37}" destId="{53049A1A-F43D-3B40-8521-EB2C8843C146}" srcOrd="0" destOrd="0" presId="urn:microsoft.com/office/officeart/2005/8/layout/vList3"/>
    <dgm:cxn modelId="{1F2E9240-B8E0-3A48-8F6D-2F7864A9F3DA}" type="presParOf" srcId="{53049A1A-F43D-3B40-8521-EB2C8843C146}" destId="{6658D590-03C9-BA48-BDFB-AD456B4E0C18}" srcOrd="0" destOrd="0" presId="urn:microsoft.com/office/officeart/2005/8/layout/vList3"/>
    <dgm:cxn modelId="{869FE5D5-F885-BF48-9044-12BCC360E307}" type="presParOf" srcId="{53049A1A-F43D-3B40-8521-EB2C8843C146}" destId="{AB188B32-42EB-8C46-B146-2DE2174CCEDA}" srcOrd="1" destOrd="0" presId="urn:microsoft.com/office/officeart/2005/8/layout/vList3"/>
    <dgm:cxn modelId="{2ABF09CA-ECAB-4E48-8872-428866C2784C}" type="presParOf" srcId="{1257868C-4F3E-B74E-A1E9-569CB0355D37}" destId="{4E06AB43-57AE-E246-A153-C2415566C1BD}" srcOrd="1" destOrd="0" presId="urn:microsoft.com/office/officeart/2005/8/layout/vList3"/>
    <dgm:cxn modelId="{E9AA9ED4-A311-684C-BCF0-F9D5F04DEB79}" type="presParOf" srcId="{1257868C-4F3E-B74E-A1E9-569CB0355D37}" destId="{76401DE0-623E-A342-85F9-668973F3AE26}" srcOrd="2" destOrd="0" presId="urn:microsoft.com/office/officeart/2005/8/layout/vList3"/>
    <dgm:cxn modelId="{D5DB5A12-386D-1F4D-9358-EE62CE983A05}" type="presParOf" srcId="{76401DE0-623E-A342-85F9-668973F3AE26}" destId="{17CE5809-4ED3-F04A-B71A-F5D62427D40B}" srcOrd="0" destOrd="0" presId="urn:microsoft.com/office/officeart/2005/8/layout/vList3"/>
    <dgm:cxn modelId="{7D4F47BA-2608-0D4C-A72B-8FA62E5579F8}" type="presParOf" srcId="{76401DE0-623E-A342-85F9-668973F3AE26}" destId="{0B2A1546-97ED-1841-B68C-933189AD662C}" srcOrd="1" destOrd="0" presId="urn:microsoft.com/office/officeart/2005/8/layout/vList3"/>
    <dgm:cxn modelId="{5011FB99-6BD8-ED45-81B3-B6C9AF7BBD5E}" type="presParOf" srcId="{1257868C-4F3E-B74E-A1E9-569CB0355D37}" destId="{0D03EB45-F178-D24C-96A1-A57DAD41BD8D}" srcOrd="3" destOrd="0" presId="urn:microsoft.com/office/officeart/2005/8/layout/vList3"/>
    <dgm:cxn modelId="{8D9D1D03-82E8-8748-B5E3-AD69F79CA980}" type="presParOf" srcId="{1257868C-4F3E-B74E-A1E9-569CB0355D37}" destId="{E1251D9C-6345-0442-8A04-364E5A74E070}" srcOrd="4" destOrd="0" presId="urn:microsoft.com/office/officeart/2005/8/layout/vList3"/>
    <dgm:cxn modelId="{1FA27280-3DBC-ED45-BB0F-13C0EA39E884}" type="presParOf" srcId="{E1251D9C-6345-0442-8A04-364E5A74E070}" destId="{AAE00DD6-B229-6D43-9B1D-EB4BF9D6DCB0}" srcOrd="0" destOrd="0" presId="urn:microsoft.com/office/officeart/2005/8/layout/vList3"/>
    <dgm:cxn modelId="{4724EB89-579D-6D4B-AC2D-C3FD8ADFA352}" type="presParOf" srcId="{E1251D9C-6345-0442-8A04-364E5A74E070}" destId="{B4810EDB-0239-7F49-BB08-FAE6B2C19F03}" srcOrd="1" destOrd="0" presId="urn:microsoft.com/office/officeart/2005/8/layout/vList3"/>
    <dgm:cxn modelId="{BF8FFB88-5613-D74D-9849-8A0518092325}" type="presParOf" srcId="{1257868C-4F3E-B74E-A1E9-569CB0355D37}" destId="{75D569D3-23DC-6A4E-8E15-9025AE0A1FFF}" srcOrd="5" destOrd="0" presId="urn:microsoft.com/office/officeart/2005/8/layout/vList3"/>
    <dgm:cxn modelId="{828C2EBC-6E27-EC4C-BB90-BEDE068AE04D}" type="presParOf" srcId="{1257868C-4F3E-B74E-A1E9-569CB0355D37}" destId="{EAD67A16-422F-064E-B242-F579E46533E4}" srcOrd="6" destOrd="0" presId="urn:microsoft.com/office/officeart/2005/8/layout/vList3"/>
    <dgm:cxn modelId="{3DBF97C0-3063-1A48-8A83-3709869DA1D3}" type="presParOf" srcId="{EAD67A16-422F-064E-B242-F579E46533E4}" destId="{6BF167D9-208B-9947-BD6A-D97AAE5B00BE}" srcOrd="0" destOrd="0" presId="urn:microsoft.com/office/officeart/2005/8/layout/vList3"/>
    <dgm:cxn modelId="{049EE435-CF91-F644-A9D1-0A09F059D245}" type="presParOf" srcId="{EAD67A16-422F-064E-B242-F579E46533E4}" destId="{C18CF153-78A9-6447-AE97-06BFB29030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228C5-9501-3049-ACA8-343406C7FBB2}">
      <dsp:nvSpPr>
        <dsp:cNvPr id="0" name=""/>
        <dsp:cNvSpPr/>
      </dsp:nvSpPr>
      <dsp:spPr>
        <a:xfrm>
          <a:off x="559564" y="2319663"/>
          <a:ext cx="1536830" cy="352073"/>
        </a:xfrm>
        <a:custGeom>
          <a:avLst/>
          <a:gdLst/>
          <a:ahLst/>
          <a:cxnLst/>
          <a:rect l="0" t="0" r="0" b="0"/>
          <a:pathLst>
            <a:path>
              <a:moveTo>
                <a:pt x="1536830" y="0"/>
              </a:moveTo>
              <a:lnTo>
                <a:pt x="1536830" y="177434"/>
              </a:lnTo>
              <a:lnTo>
                <a:pt x="0" y="177434"/>
              </a:lnTo>
              <a:lnTo>
                <a:pt x="0" y="35207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575DA-870A-CC48-83F9-E9B646C98C26}">
      <dsp:nvSpPr>
        <dsp:cNvPr id="0" name=""/>
        <dsp:cNvSpPr/>
      </dsp:nvSpPr>
      <dsp:spPr>
        <a:xfrm>
          <a:off x="2096394" y="2319663"/>
          <a:ext cx="1536830" cy="352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34"/>
              </a:lnTo>
              <a:lnTo>
                <a:pt x="1536830" y="177434"/>
              </a:lnTo>
              <a:lnTo>
                <a:pt x="1536830" y="35207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2205-FB1A-0449-BB6D-4D97D418F860}">
      <dsp:nvSpPr>
        <dsp:cNvPr id="0" name=""/>
        <dsp:cNvSpPr/>
      </dsp:nvSpPr>
      <dsp:spPr>
        <a:xfrm>
          <a:off x="1537547" y="1201968"/>
          <a:ext cx="1117695" cy="1117695"/>
        </a:xfrm>
        <a:prstGeom prst="ellipse">
          <a:avLst/>
        </a:prstGeom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358CAC-4D79-4147-B831-7C08B3CB1410}">
      <dsp:nvSpPr>
        <dsp:cNvPr id="0" name=""/>
        <dsp:cNvSpPr/>
      </dsp:nvSpPr>
      <dsp:spPr>
        <a:xfrm>
          <a:off x="2655242" y="1199174"/>
          <a:ext cx="1676542" cy="111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100" kern="1200" dirty="0"/>
        </a:p>
      </dsp:txBody>
      <dsp:txXfrm>
        <a:off x="2655242" y="1199174"/>
        <a:ext cx="1676542" cy="1117695"/>
      </dsp:txXfrm>
    </dsp:sp>
    <dsp:sp modelId="{9C0E315C-4570-0D41-A4A5-5AEB9446C5D9}">
      <dsp:nvSpPr>
        <dsp:cNvPr id="0" name=""/>
        <dsp:cNvSpPr/>
      </dsp:nvSpPr>
      <dsp:spPr>
        <a:xfrm>
          <a:off x="3074377" y="2671737"/>
          <a:ext cx="1117695" cy="1117695"/>
        </a:xfrm>
        <a:prstGeom prst="ellipse">
          <a:avLst/>
        </a:prstGeom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D7461F-AC31-1340-981C-B78208AEC534}">
      <dsp:nvSpPr>
        <dsp:cNvPr id="0" name=""/>
        <dsp:cNvSpPr/>
      </dsp:nvSpPr>
      <dsp:spPr>
        <a:xfrm>
          <a:off x="4192072" y="2668943"/>
          <a:ext cx="1676542" cy="111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100" kern="1200" dirty="0"/>
        </a:p>
      </dsp:txBody>
      <dsp:txXfrm>
        <a:off x="4192072" y="2668943"/>
        <a:ext cx="1676542" cy="1117695"/>
      </dsp:txXfrm>
    </dsp:sp>
    <dsp:sp modelId="{1E59148C-F820-A04D-A427-19492F199996}">
      <dsp:nvSpPr>
        <dsp:cNvPr id="0" name=""/>
        <dsp:cNvSpPr/>
      </dsp:nvSpPr>
      <dsp:spPr>
        <a:xfrm>
          <a:off x="716" y="2671737"/>
          <a:ext cx="1117695" cy="1117695"/>
        </a:xfrm>
        <a:prstGeom prst="ellipse">
          <a:avLst/>
        </a:prstGeom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72EDB5-ED4C-1340-99CE-B09D7AF16CA5}">
      <dsp:nvSpPr>
        <dsp:cNvPr id="0" name=""/>
        <dsp:cNvSpPr/>
      </dsp:nvSpPr>
      <dsp:spPr>
        <a:xfrm>
          <a:off x="1118411" y="2668943"/>
          <a:ext cx="1676542" cy="1117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100" kern="1200" dirty="0"/>
        </a:p>
      </dsp:txBody>
      <dsp:txXfrm>
        <a:off x="1118411" y="2668943"/>
        <a:ext cx="1676542" cy="1117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D787F-5553-5942-AD4C-B9060286F1D3}">
      <dsp:nvSpPr>
        <dsp:cNvPr id="0" name=""/>
        <dsp:cNvSpPr/>
      </dsp:nvSpPr>
      <dsp:spPr>
        <a:xfrm>
          <a:off x="173520" y="2712080"/>
          <a:ext cx="91440" cy="13685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228C5-9501-3049-ACA8-343406C7FBB2}">
      <dsp:nvSpPr>
        <dsp:cNvPr id="0" name=""/>
        <dsp:cNvSpPr/>
      </dsp:nvSpPr>
      <dsp:spPr>
        <a:xfrm>
          <a:off x="219240" y="2140755"/>
          <a:ext cx="1493484" cy="136857"/>
        </a:xfrm>
        <a:custGeom>
          <a:avLst/>
          <a:gdLst/>
          <a:ahLst/>
          <a:cxnLst/>
          <a:rect l="0" t="0" r="0" b="0"/>
          <a:pathLst>
            <a:path>
              <a:moveTo>
                <a:pt x="1493484" y="0"/>
              </a:moveTo>
              <a:lnTo>
                <a:pt x="1493484" y="68971"/>
              </a:lnTo>
              <a:lnTo>
                <a:pt x="0" y="68971"/>
              </a:lnTo>
              <a:lnTo>
                <a:pt x="0" y="13685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18EB6-6FBE-0340-803A-C92F5A5479CB}">
      <dsp:nvSpPr>
        <dsp:cNvPr id="0" name=""/>
        <dsp:cNvSpPr/>
      </dsp:nvSpPr>
      <dsp:spPr>
        <a:xfrm>
          <a:off x="1414027" y="2712080"/>
          <a:ext cx="1792181" cy="136857"/>
        </a:xfrm>
        <a:custGeom>
          <a:avLst/>
          <a:gdLst/>
          <a:ahLst/>
          <a:cxnLst/>
          <a:rect l="0" t="0" r="0" b="0"/>
          <a:pathLst>
            <a:path>
              <a:moveTo>
                <a:pt x="1792181" y="0"/>
              </a:moveTo>
              <a:lnTo>
                <a:pt x="1792181" y="68971"/>
              </a:lnTo>
              <a:lnTo>
                <a:pt x="0" y="68971"/>
              </a:lnTo>
              <a:lnTo>
                <a:pt x="0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15A85-5E75-BF40-AE11-575340252D82}">
      <dsp:nvSpPr>
        <dsp:cNvPr id="0" name=""/>
        <dsp:cNvSpPr/>
      </dsp:nvSpPr>
      <dsp:spPr>
        <a:xfrm>
          <a:off x="2608814" y="2712080"/>
          <a:ext cx="597393" cy="136857"/>
        </a:xfrm>
        <a:custGeom>
          <a:avLst/>
          <a:gdLst/>
          <a:ahLst/>
          <a:cxnLst/>
          <a:rect l="0" t="0" r="0" b="0"/>
          <a:pathLst>
            <a:path>
              <a:moveTo>
                <a:pt x="597393" y="0"/>
              </a:moveTo>
              <a:lnTo>
                <a:pt x="597393" y="68971"/>
              </a:lnTo>
              <a:lnTo>
                <a:pt x="0" y="68971"/>
              </a:lnTo>
              <a:lnTo>
                <a:pt x="0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40316-2DFC-9342-9945-B821F434D88E}">
      <dsp:nvSpPr>
        <dsp:cNvPr id="0" name=""/>
        <dsp:cNvSpPr/>
      </dsp:nvSpPr>
      <dsp:spPr>
        <a:xfrm>
          <a:off x="3206208" y="2712080"/>
          <a:ext cx="597393" cy="136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71"/>
              </a:lnTo>
              <a:lnTo>
                <a:pt x="597393" y="68971"/>
              </a:lnTo>
              <a:lnTo>
                <a:pt x="597393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9054C-FF06-5A43-8603-CBBDBA1DF6C0}">
      <dsp:nvSpPr>
        <dsp:cNvPr id="0" name=""/>
        <dsp:cNvSpPr/>
      </dsp:nvSpPr>
      <dsp:spPr>
        <a:xfrm>
          <a:off x="3206208" y="2712080"/>
          <a:ext cx="1792181" cy="136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71"/>
              </a:lnTo>
              <a:lnTo>
                <a:pt x="1792181" y="68971"/>
              </a:lnTo>
              <a:lnTo>
                <a:pt x="1792181" y="13685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575DA-870A-CC48-83F9-E9B646C98C26}">
      <dsp:nvSpPr>
        <dsp:cNvPr id="0" name=""/>
        <dsp:cNvSpPr/>
      </dsp:nvSpPr>
      <dsp:spPr>
        <a:xfrm>
          <a:off x="1712724" y="2140755"/>
          <a:ext cx="1493484" cy="136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71"/>
              </a:lnTo>
              <a:lnTo>
                <a:pt x="1493484" y="68971"/>
              </a:lnTo>
              <a:lnTo>
                <a:pt x="1493484" y="13685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2205-FB1A-0449-BB6D-4D97D418F860}">
      <dsp:nvSpPr>
        <dsp:cNvPr id="0" name=""/>
        <dsp:cNvSpPr/>
      </dsp:nvSpPr>
      <dsp:spPr>
        <a:xfrm>
          <a:off x="1495490" y="1706286"/>
          <a:ext cx="434468" cy="434468"/>
        </a:xfrm>
        <a:prstGeom prst="ellipse">
          <a:avLst/>
        </a:prstGeom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358CAC-4D79-4147-B831-7C08B3CB1410}">
      <dsp:nvSpPr>
        <dsp:cNvPr id="0" name=""/>
        <dsp:cNvSpPr/>
      </dsp:nvSpPr>
      <dsp:spPr>
        <a:xfrm>
          <a:off x="1929958" y="1705200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1929958" y="1705200"/>
        <a:ext cx="651702" cy="434468"/>
      </dsp:txXfrm>
    </dsp:sp>
    <dsp:sp modelId="{9C0E315C-4570-0D41-A4A5-5AEB9446C5D9}">
      <dsp:nvSpPr>
        <dsp:cNvPr id="0" name=""/>
        <dsp:cNvSpPr/>
      </dsp:nvSpPr>
      <dsp:spPr>
        <a:xfrm>
          <a:off x="2988974" y="2277612"/>
          <a:ext cx="434468" cy="434468"/>
        </a:xfrm>
        <a:prstGeom prst="ellipse">
          <a:avLst/>
        </a:prstGeom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D7461F-AC31-1340-981C-B78208AEC534}">
      <dsp:nvSpPr>
        <dsp:cNvPr id="0" name=""/>
        <dsp:cNvSpPr/>
      </dsp:nvSpPr>
      <dsp:spPr>
        <a:xfrm>
          <a:off x="3423442" y="2276526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3423442" y="2276526"/>
        <a:ext cx="651702" cy="434468"/>
      </dsp:txXfrm>
    </dsp:sp>
    <dsp:sp modelId="{3F530667-9615-354D-B278-62520FE85F01}">
      <dsp:nvSpPr>
        <dsp:cNvPr id="0" name=""/>
        <dsp:cNvSpPr/>
      </dsp:nvSpPr>
      <dsp:spPr>
        <a:xfrm>
          <a:off x="4781155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590E97-AC98-5E4F-A778-E5E2319B0B4F}">
      <dsp:nvSpPr>
        <dsp:cNvPr id="0" name=""/>
        <dsp:cNvSpPr/>
      </dsp:nvSpPr>
      <dsp:spPr>
        <a:xfrm>
          <a:off x="5215623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5215623" y="2847851"/>
        <a:ext cx="651702" cy="434468"/>
      </dsp:txXfrm>
    </dsp:sp>
    <dsp:sp modelId="{3617B281-9148-114D-99A0-1288CE63F2C8}">
      <dsp:nvSpPr>
        <dsp:cNvPr id="0" name=""/>
        <dsp:cNvSpPr/>
      </dsp:nvSpPr>
      <dsp:spPr>
        <a:xfrm>
          <a:off x="3586368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7">
            <a:biLevel thresh="2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E2B44A-EB90-3A4F-89B0-E6AD365DF432}">
      <dsp:nvSpPr>
        <dsp:cNvPr id="0" name=""/>
        <dsp:cNvSpPr/>
      </dsp:nvSpPr>
      <dsp:spPr>
        <a:xfrm>
          <a:off x="4020836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4020836" y="2847851"/>
        <a:ext cx="651702" cy="434468"/>
      </dsp:txXfrm>
    </dsp:sp>
    <dsp:sp modelId="{D7263352-7D98-B341-9BBA-6F13EE50E74E}">
      <dsp:nvSpPr>
        <dsp:cNvPr id="0" name=""/>
        <dsp:cNvSpPr/>
      </dsp:nvSpPr>
      <dsp:spPr>
        <a:xfrm>
          <a:off x="2391580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9">
            <a:biLevel thresh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108C9B-C663-CC4B-B10D-6BF0051B9223}">
      <dsp:nvSpPr>
        <dsp:cNvPr id="0" name=""/>
        <dsp:cNvSpPr/>
      </dsp:nvSpPr>
      <dsp:spPr>
        <a:xfrm>
          <a:off x="2826048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2826048" y="2847851"/>
        <a:ext cx="651702" cy="434468"/>
      </dsp:txXfrm>
    </dsp:sp>
    <dsp:sp modelId="{F859C847-97B8-A44D-AD7F-A7C30EB2923F}">
      <dsp:nvSpPr>
        <dsp:cNvPr id="0" name=""/>
        <dsp:cNvSpPr/>
      </dsp:nvSpPr>
      <dsp:spPr>
        <a:xfrm>
          <a:off x="1196793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11">
            <a:biLevel thresh="2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908BF3D-E4D2-234E-9006-0150EB00AD31}">
      <dsp:nvSpPr>
        <dsp:cNvPr id="0" name=""/>
        <dsp:cNvSpPr/>
      </dsp:nvSpPr>
      <dsp:spPr>
        <a:xfrm>
          <a:off x="1631261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1631261" y="2847851"/>
        <a:ext cx="651702" cy="434468"/>
      </dsp:txXfrm>
    </dsp:sp>
    <dsp:sp modelId="{1E59148C-F820-A04D-A427-19492F199996}">
      <dsp:nvSpPr>
        <dsp:cNvPr id="0" name=""/>
        <dsp:cNvSpPr/>
      </dsp:nvSpPr>
      <dsp:spPr>
        <a:xfrm>
          <a:off x="2006" y="2277612"/>
          <a:ext cx="434468" cy="434468"/>
        </a:xfrm>
        <a:prstGeom prst="ellipse">
          <a:avLst/>
        </a:prstGeom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72EDB5-ED4C-1340-99CE-B09D7AF16CA5}">
      <dsp:nvSpPr>
        <dsp:cNvPr id="0" name=""/>
        <dsp:cNvSpPr/>
      </dsp:nvSpPr>
      <dsp:spPr>
        <a:xfrm>
          <a:off x="436474" y="2276526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436474" y="2276526"/>
        <a:ext cx="651702" cy="434468"/>
      </dsp:txXfrm>
    </dsp:sp>
    <dsp:sp modelId="{84BCFDEE-29DD-8A46-AFB2-481488A07074}">
      <dsp:nvSpPr>
        <dsp:cNvPr id="0" name=""/>
        <dsp:cNvSpPr/>
      </dsp:nvSpPr>
      <dsp:spPr>
        <a:xfrm>
          <a:off x="2006" y="2848938"/>
          <a:ext cx="434468" cy="434468"/>
        </a:xfrm>
        <a:prstGeom prst="ellipse">
          <a:avLst/>
        </a:prstGeom>
        <a:blipFill>
          <a:blip xmlns:r="http://schemas.openxmlformats.org/officeDocument/2006/relationships" r:embed="rId15">
            <a:biLevel thresh="2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77068F8-5136-5345-A73A-C77B368A3C96}">
      <dsp:nvSpPr>
        <dsp:cNvPr id="0" name=""/>
        <dsp:cNvSpPr/>
      </dsp:nvSpPr>
      <dsp:spPr>
        <a:xfrm>
          <a:off x="436474" y="2847851"/>
          <a:ext cx="651702" cy="434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436474" y="2847851"/>
        <a:ext cx="651702" cy="4344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D787F-5553-5942-AD4C-B9060286F1D3}">
      <dsp:nvSpPr>
        <dsp:cNvPr id="0" name=""/>
        <dsp:cNvSpPr/>
      </dsp:nvSpPr>
      <dsp:spPr>
        <a:xfrm>
          <a:off x="135547" y="2675305"/>
          <a:ext cx="91440" cy="1137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228C5-9501-3049-ACA8-343406C7FBB2}">
      <dsp:nvSpPr>
        <dsp:cNvPr id="0" name=""/>
        <dsp:cNvSpPr/>
      </dsp:nvSpPr>
      <dsp:spPr>
        <a:xfrm>
          <a:off x="181267" y="2200457"/>
          <a:ext cx="1489543" cy="113746"/>
        </a:xfrm>
        <a:custGeom>
          <a:avLst/>
          <a:gdLst/>
          <a:ahLst/>
          <a:cxnLst/>
          <a:rect l="0" t="0" r="0" b="0"/>
          <a:pathLst>
            <a:path>
              <a:moveTo>
                <a:pt x="1489543" y="0"/>
              </a:moveTo>
              <a:lnTo>
                <a:pt x="1489543" y="57324"/>
              </a:lnTo>
              <a:lnTo>
                <a:pt x="0" y="57324"/>
              </a:lnTo>
              <a:lnTo>
                <a:pt x="0" y="113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6277F-BD7F-3B4B-93C0-E3A0479A9FC0}">
      <dsp:nvSpPr>
        <dsp:cNvPr id="0" name=""/>
        <dsp:cNvSpPr/>
      </dsp:nvSpPr>
      <dsp:spPr>
        <a:xfrm>
          <a:off x="1174296" y="2675305"/>
          <a:ext cx="1986058" cy="113746"/>
        </a:xfrm>
        <a:custGeom>
          <a:avLst/>
          <a:gdLst/>
          <a:ahLst/>
          <a:cxnLst/>
          <a:rect l="0" t="0" r="0" b="0"/>
          <a:pathLst>
            <a:path>
              <a:moveTo>
                <a:pt x="1986058" y="0"/>
              </a:moveTo>
              <a:lnTo>
                <a:pt x="1986058" y="57324"/>
              </a:lnTo>
              <a:lnTo>
                <a:pt x="0" y="57324"/>
              </a:lnTo>
              <a:lnTo>
                <a:pt x="0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18EB6-6FBE-0340-803A-C92F5A5479CB}">
      <dsp:nvSpPr>
        <dsp:cNvPr id="0" name=""/>
        <dsp:cNvSpPr/>
      </dsp:nvSpPr>
      <dsp:spPr>
        <a:xfrm>
          <a:off x="2167325" y="2675305"/>
          <a:ext cx="993029" cy="113746"/>
        </a:xfrm>
        <a:custGeom>
          <a:avLst/>
          <a:gdLst/>
          <a:ahLst/>
          <a:cxnLst/>
          <a:rect l="0" t="0" r="0" b="0"/>
          <a:pathLst>
            <a:path>
              <a:moveTo>
                <a:pt x="993029" y="0"/>
              </a:moveTo>
              <a:lnTo>
                <a:pt x="993029" y="57324"/>
              </a:lnTo>
              <a:lnTo>
                <a:pt x="0" y="57324"/>
              </a:lnTo>
              <a:lnTo>
                <a:pt x="0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15A85-5E75-BF40-AE11-575340252D82}">
      <dsp:nvSpPr>
        <dsp:cNvPr id="0" name=""/>
        <dsp:cNvSpPr/>
      </dsp:nvSpPr>
      <dsp:spPr>
        <a:xfrm>
          <a:off x="3114634" y="2675305"/>
          <a:ext cx="91440" cy="1137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B40316-2DFC-9342-9945-B821F434D88E}">
      <dsp:nvSpPr>
        <dsp:cNvPr id="0" name=""/>
        <dsp:cNvSpPr/>
      </dsp:nvSpPr>
      <dsp:spPr>
        <a:xfrm>
          <a:off x="3160354" y="2675305"/>
          <a:ext cx="993029" cy="113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24"/>
              </a:lnTo>
              <a:lnTo>
                <a:pt x="993029" y="57324"/>
              </a:lnTo>
              <a:lnTo>
                <a:pt x="993029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9054C-FF06-5A43-8603-CBBDBA1DF6C0}">
      <dsp:nvSpPr>
        <dsp:cNvPr id="0" name=""/>
        <dsp:cNvSpPr/>
      </dsp:nvSpPr>
      <dsp:spPr>
        <a:xfrm>
          <a:off x="3160354" y="2675305"/>
          <a:ext cx="1986058" cy="113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24"/>
              </a:lnTo>
              <a:lnTo>
                <a:pt x="1986058" y="57324"/>
              </a:lnTo>
              <a:lnTo>
                <a:pt x="1986058" y="113746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575DA-870A-CC48-83F9-E9B646C98C26}">
      <dsp:nvSpPr>
        <dsp:cNvPr id="0" name=""/>
        <dsp:cNvSpPr/>
      </dsp:nvSpPr>
      <dsp:spPr>
        <a:xfrm>
          <a:off x="1670810" y="2200457"/>
          <a:ext cx="1489543" cy="113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24"/>
              </a:lnTo>
              <a:lnTo>
                <a:pt x="1489543" y="57324"/>
              </a:lnTo>
              <a:lnTo>
                <a:pt x="1489543" y="11374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322205-FB1A-0449-BB6D-4D97D418F860}">
      <dsp:nvSpPr>
        <dsp:cNvPr id="0" name=""/>
        <dsp:cNvSpPr/>
      </dsp:nvSpPr>
      <dsp:spPr>
        <a:xfrm>
          <a:off x="1490260" y="1839355"/>
          <a:ext cx="361101" cy="361101"/>
        </a:xfrm>
        <a:prstGeom prst="ellipse">
          <a:avLst/>
        </a:prstGeom>
        <a:blipFill>
          <a:blip xmlns:r="http://schemas.openxmlformats.org/officeDocument/2006/relationships"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358CAC-4D79-4147-B831-7C08B3CB1410}">
      <dsp:nvSpPr>
        <dsp:cNvPr id="0" name=""/>
        <dsp:cNvSpPr/>
      </dsp:nvSpPr>
      <dsp:spPr>
        <a:xfrm>
          <a:off x="1851361" y="1838452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1851361" y="1838452"/>
        <a:ext cx="541652" cy="361101"/>
      </dsp:txXfrm>
    </dsp:sp>
    <dsp:sp modelId="{9C0E315C-4570-0D41-A4A5-5AEB9446C5D9}">
      <dsp:nvSpPr>
        <dsp:cNvPr id="0" name=""/>
        <dsp:cNvSpPr/>
      </dsp:nvSpPr>
      <dsp:spPr>
        <a:xfrm>
          <a:off x="2979803" y="2314204"/>
          <a:ext cx="361101" cy="361101"/>
        </a:xfrm>
        <a:prstGeom prst="ellipse">
          <a:avLst/>
        </a:prstGeom>
        <a:blipFill dpi="0" rotWithShape="1">
          <a:blip xmlns:r="http://schemas.openxmlformats.org/officeDocument/2006/relationships"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D7461F-AC31-1340-981C-B78208AEC534}">
      <dsp:nvSpPr>
        <dsp:cNvPr id="0" name=""/>
        <dsp:cNvSpPr/>
      </dsp:nvSpPr>
      <dsp:spPr>
        <a:xfrm>
          <a:off x="3340905" y="2313301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3340905" y="2313301"/>
        <a:ext cx="541652" cy="361101"/>
      </dsp:txXfrm>
    </dsp:sp>
    <dsp:sp modelId="{3F530667-9615-354D-B278-62520FE85F01}">
      <dsp:nvSpPr>
        <dsp:cNvPr id="0" name=""/>
        <dsp:cNvSpPr/>
      </dsp:nvSpPr>
      <dsp:spPr>
        <a:xfrm>
          <a:off x="4965861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5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D590E97-AC98-5E4F-A778-E5E2319B0B4F}">
      <dsp:nvSpPr>
        <dsp:cNvPr id="0" name=""/>
        <dsp:cNvSpPr/>
      </dsp:nvSpPr>
      <dsp:spPr>
        <a:xfrm>
          <a:off x="5326963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5326963" y="2788149"/>
        <a:ext cx="541652" cy="361101"/>
      </dsp:txXfrm>
    </dsp:sp>
    <dsp:sp modelId="{3617B281-9148-114D-99A0-1288CE63F2C8}">
      <dsp:nvSpPr>
        <dsp:cNvPr id="0" name=""/>
        <dsp:cNvSpPr/>
      </dsp:nvSpPr>
      <dsp:spPr>
        <a:xfrm>
          <a:off x="3972832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7">
            <a:biLevel thresh="2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E2B44A-EB90-3A4F-89B0-E6AD365DF432}">
      <dsp:nvSpPr>
        <dsp:cNvPr id="0" name=""/>
        <dsp:cNvSpPr/>
      </dsp:nvSpPr>
      <dsp:spPr>
        <a:xfrm>
          <a:off x="4333934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4333934" y="2788149"/>
        <a:ext cx="541652" cy="361101"/>
      </dsp:txXfrm>
    </dsp:sp>
    <dsp:sp modelId="{D7263352-7D98-B341-9BBA-6F13EE50E74E}">
      <dsp:nvSpPr>
        <dsp:cNvPr id="0" name=""/>
        <dsp:cNvSpPr/>
      </dsp:nvSpPr>
      <dsp:spPr>
        <a:xfrm>
          <a:off x="2979803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9">
            <a:biLevel thresh="25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108C9B-C663-CC4B-B10D-6BF0051B9223}">
      <dsp:nvSpPr>
        <dsp:cNvPr id="0" name=""/>
        <dsp:cNvSpPr/>
      </dsp:nvSpPr>
      <dsp:spPr>
        <a:xfrm>
          <a:off x="3340905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3340905" y="2788149"/>
        <a:ext cx="541652" cy="361101"/>
      </dsp:txXfrm>
    </dsp:sp>
    <dsp:sp modelId="{F859C847-97B8-A44D-AD7F-A7C30EB2923F}">
      <dsp:nvSpPr>
        <dsp:cNvPr id="0" name=""/>
        <dsp:cNvSpPr/>
      </dsp:nvSpPr>
      <dsp:spPr>
        <a:xfrm>
          <a:off x="1986774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11">
            <a:biLevel thresh="25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908BF3D-E4D2-234E-9006-0150EB00AD31}">
      <dsp:nvSpPr>
        <dsp:cNvPr id="0" name=""/>
        <dsp:cNvSpPr/>
      </dsp:nvSpPr>
      <dsp:spPr>
        <a:xfrm>
          <a:off x="2347876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2347876" y="2788149"/>
        <a:ext cx="541652" cy="361101"/>
      </dsp:txXfrm>
    </dsp:sp>
    <dsp:sp modelId="{5E819E90-93A9-6E4A-BD5E-F4294AC68ED4}">
      <dsp:nvSpPr>
        <dsp:cNvPr id="0" name=""/>
        <dsp:cNvSpPr/>
      </dsp:nvSpPr>
      <dsp:spPr>
        <a:xfrm>
          <a:off x="993745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592F3C0-C867-C446-A4BF-829016E297B9}">
      <dsp:nvSpPr>
        <dsp:cNvPr id="0" name=""/>
        <dsp:cNvSpPr/>
      </dsp:nvSpPr>
      <dsp:spPr>
        <a:xfrm>
          <a:off x="1354847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1354847" y="2788149"/>
        <a:ext cx="541652" cy="361101"/>
      </dsp:txXfrm>
    </dsp:sp>
    <dsp:sp modelId="{1E59148C-F820-A04D-A427-19492F199996}">
      <dsp:nvSpPr>
        <dsp:cNvPr id="0" name=""/>
        <dsp:cNvSpPr/>
      </dsp:nvSpPr>
      <dsp:spPr>
        <a:xfrm>
          <a:off x="716" y="2314204"/>
          <a:ext cx="361101" cy="361101"/>
        </a:xfrm>
        <a:prstGeom prst="ellipse">
          <a:avLst/>
        </a:prstGeom>
        <a:blipFill>
          <a:blip xmlns:r="http://schemas.openxmlformats.org/officeDocument/2006/relationships" r:embed="rId15">
            <a:biLevel thresh="25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72EDB5-ED4C-1340-99CE-B09D7AF16CA5}">
      <dsp:nvSpPr>
        <dsp:cNvPr id="0" name=""/>
        <dsp:cNvSpPr/>
      </dsp:nvSpPr>
      <dsp:spPr>
        <a:xfrm>
          <a:off x="361817" y="2313301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361817" y="2313301"/>
        <a:ext cx="541652" cy="361101"/>
      </dsp:txXfrm>
    </dsp:sp>
    <dsp:sp modelId="{84BCFDEE-29DD-8A46-AFB2-481488A07074}">
      <dsp:nvSpPr>
        <dsp:cNvPr id="0" name=""/>
        <dsp:cNvSpPr/>
      </dsp:nvSpPr>
      <dsp:spPr>
        <a:xfrm>
          <a:off x="716" y="2789052"/>
          <a:ext cx="361101" cy="361101"/>
        </a:xfrm>
        <a:prstGeom prst="ellipse">
          <a:avLst/>
        </a:prstGeom>
        <a:blipFill>
          <a:blip xmlns:r="http://schemas.openxmlformats.org/officeDocument/2006/relationships" r:embed="rId13">
            <a:biLevel thresh="25000"/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77068F8-5136-5345-A73A-C77B368A3C96}">
      <dsp:nvSpPr>
        <dsp:cNvPr id="0" name=""/>
        <dsp:cNvSpPr/>
      </dsp:nvSpPr>
      <dsp:spPr>
        <a:xfrm>
          <a:off x="361817" y="2788149"/>
          <a:ext cx="541652" cy="36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361817" y="2788149"/>
        <a:ext cx="541652" cy="3611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88B32-42EB-8C46-B146-2DE2174CCEDA}">
      <dsp:nvSpPr>
        <dsp:cNvPr id="0" name=""/>
        <dsp:cNvSpPr/>
      </dsp:nvSpPr>
      <dsp:spPr>
        <a:xfrm rot="10800000">
          <a:off x="2572193" y="18626"/>
          <a:ext cx="6992874" cy="88756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Cantidad de datos</a:t>
          </a:r>
        </a:p>
      </dsp:txBody>
      <dsp:txXfrm rot="10800000">
        <a:off x="2794083" y="18626"/>
        <a:ext cx="6770984" cy="887561"/>
      </dsp:txXfrm>
    </dsp:sp>
    <dsp:sp modelId="{6658D590-03C9-BA48-BDFB-AD456B4E0C18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2A1546-97ED-1841-B68C-933189AD662C}">
      <dsp:nvSpPr>
        <dsp:cNvPr id="0" name=""/>
        <dsp:cNvSpPr/>
      </dsp:nvSpPr>
      <dsp:spPr>
        <a:xfrm rot="10800000">
          <a:off x="2525690" y="1159593"/>
          <a:ext cx="6992874" cy="88756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Calidad del </a:t>
          </a:r>
          <a:r>
            <a:rPr lang="es-ES" sz="4000" kern="1200" dirty="0" err="1"/>
            <a:t>dataset</a:t>
          </a:r>
          <a:endParaRPr lang="es-ES" sz="4000" kern="1200" dirty="0"/>
        </a:p>
      </dsp:txBody>
      <dsp:txXfrm rot="10800000">
        <a:off x="2747580" y="1159593"/>
        <a:ext cx="6770984" cy="887561"/>
      </dsp:txXfrm>
    </dsp:sp>
    <dsp:sp modelId="{17CE5809-4ED3-F04A-B71A-F5D62427D40B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810EDB-0239-7F49-BB08-FAE6B2C19F03}">
      <dsp:nvSpPr>
        <dsp:cNvPr id="0" name=""/>
        <dsp:cNvSpPr/>
      </dsp:nvSpPr>
      <dsp:spPr>
        <a:xfrm rot="10800000">
          <a:off x="2572193" y="2308140"/>
          <a:ext cx="6992874" cy="88756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Problema concreto</a:t>
          </a:r>
        </a:p>
      </dsp:txBody>
      <dsp:txXfrm rot="10800000">
        <a:off x="2794083" y="2308140"/>
        <a:ext cx="6770984" cy="887561"/>
      </dsp:txXfrm>
    </dsp:sp>
    <dsp:sp modelId="{AAE00DD6-B229-6D43-9B1D-EB4BF9D6DCB0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8CF153-78A9-6447-AE97-06BFB2903056}">
      <dsp:nvSpPr>
        <dsp:cNvPr id="0" name=""/>
        <dsp:cNvSpPr/>
      </dsp:nvSpPr>
      <dsp:spPr>
        <a:xfrm rot="10800000">
          <a:off x="2603171" y="3429652"/>
          <a:ext cx="6992874" cy="88756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139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Otras métricas</a:t>
          </a:r>
        </a:p>
      </dsp:txBody>
      <dsp:txXfrm rot="10800000">
        <a:off x="2825061" y="3429652"/>
        <a:ext cx="6770984" cy="887561"/>
      </dsp:txXfrm>
    </dsp:sp>
    <dsp:sp modelId="{6BF167D9-208B-9947-BD6A-D97AAE5B00BE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78D39-8096-7B44-A131-A3182315A3E2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802EC-CC2C-8447-9D06-5405BE45BB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57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FFBB7-F301-BEA8-F0E8-EB10A154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6BBB00-849C-F7EC-219B-2695DCAC8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73002F-77EE-3B65-8F88-5E4E6501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8B48A-1963-F886-D11B-EECF04AA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EB0804-8979-A8D5-0CD7-C7EBBE28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51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A378D-99C2-5403-D23D-0D833071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CC41D9-E6F7-4BAE-C49A-C1C03133D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63879D-26A9-7F77-B0AD-BC286A9F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BB9D6A-BE15-4F73-38E6-803CDCD9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92A5EF-BBF6-68AC-E4F8-CE06452E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19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DFC3EC5-2541-A768-64BC-7FDD11E07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C8DA19-D850-6E09-A408-E5949BD6F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652572-5E57-5116-1C2B-3A330E71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803E4-6E96-5852-BF6E-1882D582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43C556-4479-0A9F-A3BB-8969A7F9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0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79648-14C7-E936-0CAC-4E00AAD8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74673D-95B1-095D-D298-3C16A8913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57F595-DD51-D4A2-CC42-373B5A00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E92256-B4B7-595F-6551-667479CB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853EAF-F5D2-D55E-5326-F909AFBA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5060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DC6F5-E0C3-2733-5B7A-86ADFEC9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6AF08F-DCC1-C600-239F-AB29324BA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7F5857-8C83-5F3B-090D-4FECFB36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10AC1-365B-CF86-50F9-3B1F9449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5DA209-F7C5-E68B-4E9F-5AE0A6A1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53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43A8-8333-B612-4743-4FA69816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FD4311-E524-CD96-3839-9EBF2ACEB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3AB309-727F-4231-B3FA-A73453795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069227-0FAC-92F8-EE8E-7BF44252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80F5A1-357A-1B59-FF2A-D810F1D4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B3C08A-B962-F172-9330-1745A8D1F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12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C861C-1BF3-D8E1-339E-92AB6B1A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3C41EF-B6B1-9BC7-6D12-DAB4FE879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ECCB2B-C7D9-A823-4577-007592DC5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B44C987-94B0-B0E0-5561-29F6AA2E4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BAD7B35-7A3E-FE78-45B2-DF6CBCB87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F2F19D7-8BE1-462C-28F2-24C9D21B8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E124155-15FB-C1F3-23FB-F1793F7E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CFF914-01F0-DC78-B8E6-6936853F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C5F451-D6E8-E4B0-DFDD-FC8BC927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FEE2CF-B88C-E74D-851A-0221C507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96B75B-FA02-84AC-9E1C-EE4B55D9E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CDACE8-CA16-37AB-6608-94512865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62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AC9D3F-91DC-645C-4E01-315AF585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D337767-8CA5-6EF5-12BF-FA231A8C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7B5090-59B0-81BE-8537-AB22FE3A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306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AB411-65B6-4206-40B0-976D3113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D3C7D0-4B0D-B59A-A878-D12D33E19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C540EC-30A7-DE2F-C966-0A7643AA6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2A6AA3-636A-88F0-97EB-EF995DED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0EA797-11D3-5CD2-7FA7-043F8357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EECB62-D3F4-9467-2BE9-D413986F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42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2563D-5607-F45E-F553-CC78FB8E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6E652AA-0E79-4CE0-6996-B674F5FA3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6EA066-0D71-C012-293E-18D63000E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117F10-706F-B13C-C794-7675D6F4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2B59A3-64E6-C8FF-8751-2448B9AA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BB4AD1-A9AA-5928-7F4E-C816339F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99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292EF8B-AD94-8142-3B66-404FAAB93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477455-9003-B371-A3DD-4641D30F8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9F7D38-5432-2605-9CDA-908148B31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8C322-3633-344A-A29A-CF45FC03BC09}" type="datetimeFigureOut">
              <a:rPr lang="es-ES" smtClean="0"/>
              <a:t>10/12/25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B93E76-AD82-1BB9-032F-D1EF3457D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B2FEB9-0715-EE6F-B9AD-64A5FC8EE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474F0-987B-3240-AB2E-936CB94221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282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21.xml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12" Type="http://schemas.openxmlformats.org/officeDocument/2006/relationships/image" Target="../media/image6.png"/><Relationship Id="rId17" Type="http://schemas.openxmlformats.org/officeDocument/2006/relationships/image" Target="../media/image7.png"/><Relationship Id="rId2" Type="http://schemas.openxmlformats.org/officeDocument/2006/relationships/image" Target="../media/image2.jpg"/><Relationship Id="rId16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slide" Target="slide13.xml"/><Relationship Id="rId4" Type="http://schemas.openxmlformats.org/officeDocument/2006/relationships/slide" Target="slide3.xml"/><Relationship Id="rId9" Type="http://schemas.openxmlformats.org/officeDocument/2006/relationships/image" Target="../media/image5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3.xml"/><Relationship Id="rId9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" Target="slide2.xml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9.png"/><Relationship Id="rId9" Type="http://schemas.microsoft.com/office/2007/relationships/diagramDrawing" Target="../diagrams/drawing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de_Alta_Calidad_Generado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C0485E6B-906F-D15C-4A2F-DB1ABD96FE4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33.1305"/>
                </p14:media>
              </p:ext>
            </p:extLst>
          </p:nvPr>
        </p:nvPicPr>
        <p:blipFill>
          <a:blip r:embed="rId4"/>
          <a:srcRect r="5000" b="4086"/>
          <a:stretch>
            <a:fillRect/>
          </a:stretch>
        </p:blipFill>
        <p:spPr>
          <a:xfrm>
            <a:off x="0" y="-1"/>
            <a:ext cx="12192000" cy="6923981"/>
          </a:xfrm>
        </p:spPr>
      </p:pic>
    </p:spTree>
    <p:extLst>
      <p:ext uri="{BB962C8B-B14F-4D97-AF65-F5344CB8AC3E}">
        <p14:creationId xmlns:p14="http://schemas.microsoft.com/office/powerpoint/2010/main" val="308900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F8DFE-F8D3-C345-2DD0-D2BCA287F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BA1CB-A3A4-62E0-C529-3247571B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F64B946F-6BCD-A934-473F-B3C9BE31B79B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D818B9-F8A3-90ED-F775-86B03C36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0" r="980"/>
          <a:stretch/>
        </p:blipFill>
        <p:spPr>
          <a:xfrm>
            <a:off x="323057" y="1690688"/>
            <a:ext cx="5445756" cy="3790533"/>
          </a:xfrm>
          <a:prstGeom prst="round2Diag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34C411-BAB8-26BA-3E82-E80428F8B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8" b="1188"/>
          <a:stretch/>
        </p:blipFill>
        <p:spPr>
          <a:xfrm>
            <a:off x="6138397" y="1686166"/>
            <a:ext cx="5683734" cy="3799578"/>
          </a:xfrm>
          <a:prstGeom prst="round2DiagRect">
            <a:avLst>
              <a:gd name="adj1" fmla="val 0"/>
              <a:gd name="adj2" fmla="val 13456"/>
            </a:avLst>
          </a:prstGeom>
        </p:spPr>
      </p:pic>
    </p:spTree>
    <p:extLst>
      <p:ext uri="{BB962C8B-B14F-4D97-AF65-F5344CB8AC3E}">
        <p14:creationId xmlns:p14="http://schemas.microsoft.com/office/powerpoint/2010/main" val="318055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1AE25-698A-A51F-9EED-B2609CEF8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C1B01D-6C97-D219-4FFF-46F20375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4136B260-4089-8192-0A02-203E4E6018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245343"/>
                  </p:ext>
                </p:extLst>
              </p:nvPr>
            </p:nvGraphicFramePr>
            <p:xfrm>
              <a:off x="10891862" y="434098"/>
              <a:ext cx="1138518" cy="943404"/>
            </p:xfrm>
            <a:graphic>
              <a:graphicData uri="http://schemas.microsoft.com/office/powerpoint/2016/slidezoom">
                <pslz:sldZm>
                  <pslz:sldZmObj sldId="258" cId="4075778174">
                    <pslz:zmPr id="{CD3A279A-E0D9-504E-A1E2-3779625C2659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8518" cy="9434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4136B260-4089-8192-0A02-203E4E6018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1862" y="434098"/>
                <a:ext cx="1138518" cy="9434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2" name="Título 1">
            <a:extLst>
              <a:ext uri="{FF2B5EF4-FFF2-40B4-BE49-F238E27FC236}">
                <a16:creationId xmlns:a16="http://schemas.microsoft.com/office/drawing/2014/main" id="{3A19D9EE-6CEA-5B2E-96FD-F38FEEB10A00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 descr="Tabla&#10;&#10;El contenido generado por IA puede ser incorrecto.">
            <a:extLst>
              <a:ext uri="{FF2B5EF4-FFF2-40B4-BE49-F238E27FC236}">
                <a16:creationId xmlns:a16="http://schemas.microsoft.com/office/drawing/2014/main" id="{5958EEB1-23A8-F38F-0B4B-2DADBD94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40" y="1844446"/>
            <a:ext cx="10473706" cy="4150339"/>
          </a:xfrm>
          <a:prstGeom prst="roundRect">
            <a:avLst>
              <a:gd name="adj" fmla="val 6717"/>
            </a:avLst>
          </a:prstGeom>
        </p:spPr>
      </p:pic>
    </p:spTree>
    <p:extLst>
      <p:ext uri="{BB962C8B-B14F-4D97-AF65-F5344CB8AC3E}">
        <p14:creationId xmlns:p14="http://schemas.microsoft.com/office/powerpoint/2010/main" val="67705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8C949-324C-8E98-7F70-118966B0B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72EC8958-5FE5-D318-2661-E147C99D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77" y="276000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LIMPIEZA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1229BB-3E17-DCF0-D1D6-9673B7317BF4}"/>
              </a:ext>
            </a:extLst>
          </p:cNvPr>
          <p:cNvSpPr txBox="1"/>
          <p:nvPr/>
        </p:nvSpPr>
        <p:spPr>
          <a:xfrm>
            <a:off x="1053353" y="1369575"/>
            <a:ext cx="10085294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GESTIÓN DE NULOS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INGENIERÍA DE CARACTERÍSTICAS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CODIFICACIÓN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LABEL ENCODER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ONE-HOT ENCODER</a:t>
            </a:r>
            <a:endParaRPr lang="es-ES" dirty="0">
              <a:solidFill>
                <a:schemeClr val="bg1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ESTANDARIZACIÓN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MODELADO Y VALIDACIÓN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REGRESIÓN LOGÍSTICA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CROSS-VALIDATION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GRID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EVALUACIÓN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cs typeface="Baloo Bhaijaan" panose="03080902040302020200" pitchFamily="66" charset="-78"/>
              </a:rPr>
              <a:t>MEDIA ACCURACY +/- DESVIACIÓN ESTÁNDAR</a:t>
            </a:r>
          </a:p>
        </p:txBody>
      </p:sp>
      <p:pic>
        <p:nvPicPr>
          <p:cNvPr id="7" name="Google Shape;110;p2">
            <a:extLst>
              <a:ext uri="{FF2B5EF4-FFF2-40B4-BE49-F238E27FC236}">
                <a16:creationId xmlns:a16="http://schemas.microsoft.com/office/drawing/2014/main" id="{FF3CEAEE-7B96-E278-3277-2DC49A4A83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0" y="1377502"/>
            <a:ext cx="5738871" cy="4430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22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ED0AC-398C-F3D4-E9CD-455CB00BC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s-ES" dirty="0"/>
            </a:br>
            <a:endParaRPr lang="es-ES" dirty="0"/>
          </a:p>
        </p:txBody>
      </p:sp>
      <p:pic>
        <p:nvPicPr>
          <p:cNvPr id="18" name="Imagen 17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2F6A4BB3-1F3D-CBB6-77F0-4D8B1D88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92" y="590895"/>
            <a:ext cx="5401360" cy="3150793"/>
          </a:xfrm>
          <a:prstGeom prst="round2DiagRect">
            <a:avLst/>
          </a:prstGeom>
        </p:spPr>
      </p:pic>
      <p:pic>
        <p:nvPicPr>
          <p:cNvPr id="22" name="Imagen 21" descr="Interfaz de usuario gráfica, Gráfico, Aplicación, Teams, Gráfico de barras&#10;&#10;El contenido generado por IA puede ser incorrecto.">
            <a:extLst>
              <a:ext uri="{FF2B5EF4-FFF2-40B4-BE49-F238E27FC236}">
                <a16:creationId xmlns:a16="http://schemas.microsoft.com/office/drawing/2014/main" id="{52146299-FCB6-8FA9-9CD6-736F869B830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39560" y="3120986"/>
            <a:ext cx="5400000" cy="3150886"/>
          </a:xfrm>
          <a:prstGeom prst="round2Diag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5FE7602C-8D06-48DB-CBF3-BF8690A1A233}"/>
              </a:ext>
            </a:extLst>
          </p:cNvPr>
          <p:cNvSpPr txBox="1"/>
          <p:nvPr/>
        </p:nvSpPr>
        <p:spPr>
          <a:xfrm>
            <a:off x="6465300" y="487685"/>
            <a:ext cx="51742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¿Estrategias para los valores ?</a:t>
            </a:r>
          </a:p>
          <a:p>
            <a:endParaRPr lang="es-ES" sz="2500" dirty="0">
              <a:solidFill>
                <a:schemeClr val="bg1"/>
              </a:solidFill>
              <a:ea typeface="BM HANNA Pro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ea typeface="BM HANNA Pro OTF" panose="020B0600000101010101" pitchFamily="34" charset="-127"/>
              </a:rPr>
              <a:t>Imputación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ea typeface="BM HANNA Pro OTF" panose="020B0600000101010101" pitchFamily="34" charset="-127"/>
              </a:rPr>
              <a:t>Imputación avanzada: </a:t>
            </a:r>
          </a:p>
          <a:p>
            <a:r>
              <a:rPr lang="es-ES" sz="2400" dirty="0">
                <a:solidFill>
                  <a:schemeClr val="bg1"/>
                </a:solidFill>
                <a:ea typeface="BM HANNA Pro OTF" panose="020B0600000101010101" pitchFamily="34" charset="-127"/>
              </a:rPr>
              <a:t>     KNN y MICE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0A847DB-D260-4028-3997-4C23ECF1B8A3}"/>
              </a:ext>
            </a:extLst>
          </p:cNvPr>
          <p:cNvSpPr txBox="1"/>
          <p:nvPr/>
        </p:nvSpPr>
        <p:spPr>
          <a:xfrm>
            <a:off x="552440" y="3872752"/>
            <a:ext cx="5123329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Estrategias para los valores -9</a:t>
            </a:r>
          </a:p>
          <a:p>
            <a:endParaRPr lang="es-ES" sz="2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Imputación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Categorizar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Valores sanos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Imputación avanzada: 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  KNN y MICE</a:t>
            </a:r>
          </a:p>
        </p:txBody>
      </p:sp>
    </p:spTree>
    <p:extLst>
      <p:ext uri="{BB962C8B-B14F-4D97-AF65-F5344CB8AC3E}">
        <p14:creationId xmlns:p14="http://schemas.microsoft.com/office/powerpoint/2010/main" val="771723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1CB69491-4EE9-3FC3-810C-7B4EE6011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5" y="578970"/>
            <a:ext cx="9771530" cy="5700059"/>
          </a:xfrm>
          <a:prstGeom prst="roundRect">
            <a:avLst>
              <a:gd name="adj" fmla="val 8905"/>
            </a:avLst>
          </a:prstGeom>
        </p:spPr>
      </p:pic>
    </p:spTree>
    <p:extLst>
      <p:ext uri="{BB962C8B-B14F-4D97-AF65-F5344CB8AC3E}">
        <p14:creationId xmlns:p14="http://schemas.microsoft.com/office/powerpoint/2010/main" val="1333185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26A01A59-A73F-D6E6-2E5E-DC087FC9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54" y="578223"/>
            <a:ext cx="9774091" cy="5701553"/>
          </a:xfrm>
          <a:prstGeom prst="roundRect">
            <a:avLst>
              <a:gd name="adj" fmla="val 11544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677E1CF5-6C2E-F7AB-98FC-60F1699117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8794481"/>
                  </p:ext>
                </p:extLst>
              </p:nvPr>
            </p:nvGraphicFramePr>
            <p:xfrm>
              <a:off x="10891862" y="434098"/>
              <a:ext cx="1138518" cy="943404"/>
            </p:xfrm>
            <a:graphic>
              <a:graphicData uri="http://schemas.microsoft.com/office/powerpoint/2016/slidezoom">
                <pslz:sldZm>
                  <pslz:sldZmObj sldId="258" cId="4075778174">
                    <pslz:zmPr id="{CD3A279A-E0D9-504E-A1E2-3779625C2659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8518" cy="9434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77E1CF5-6C2E-F7AB-98FC-60F1699117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91862" y="434098"/>
                <a:ext cx="1138518" cy="9434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90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43582F11-4067-B262-1317-9B0C23AF1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89" y="1412029"/>
            <a:ext cx="8870731" cy="5169971"/>
          </a:xfrm>
          <a:prstGeom prst="roundRect">
            <a:avLst>
              <a:gd name="adj" fmla="val 8905"/>
            </a:avLst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FD948C7-A831-1E74-5908-1FBA623A0C1F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MODELOS</a:t>
            </a:r>
          </a:p>
        </p:txBody>
      </p:sp>
    </p:spTree>
    <p:extLst>
      <p:ext uri="{BB962C8B-B14F-4D97-AF65-F5344CB8AC3E}">
        <p14:creationId xmlns:p14="http://schemas.microsoft.com/office/powerpoint/2010/main" val="946294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6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33A80B2C-0481-8CEB-7F8F-8E606E217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423" y="572991"/>
            <a:ext cx="9800780" cy="5712017"/>
          </a:xfrm>
          <a:prstGeom prst="roundRect">
            <a:avLst>
              <a:gd name="adj" fmla="val 8905"/>
            </a:avLst>
          </a:prstGeom>
        </p:spPr>
      </p:pic>
    </p:spTree>
    <p:extLst>
      <p:ext uri="{BB962C8B-B14F-4D97-AF65-F5344CB8AC3E}">
        <p14:creationId xmlns:p14="http://schemas.microsoft.com/office/powerpoint/2010/main" val="393671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63969-AB24-6F2D-4490-0041ACDA4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AA1491CA-E3CA-5FE1-CCE3-A36E6AEB2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767377"/>
              </p:ext>
            </p:extLst>
          </p:nvPr>
        </p:nvGraphicFramePr>
        <p:xfrm>
          <a:off x="-53013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3227BBD-BAF3-CC23-0956-6F621173E4B5}"/>
              </a:ext>
            </a:extLst>
          </p:cNvPr>
          <p:cNvSpPr txBox="1"/>
          <p:nvPr/>
        </p:nvSpPr>
        <p:spPr>
          <a:xfrm>
            <a:off x="2262198" y="2828835"/>
            <a:ext cx="2512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chemeClr val="bg1"/>
                </a:solidFill>
              </a:rPr>
              <a:t>Accuracy</a:t>
            </a:r>
            <a:r>
              <a:rPr lang="es-ES" sz="3600" dirty="0">
                <a:solidFill>
                  <a:schemeClr val="bg1"/>
                </a:solidFill>
              </a:rPr>
              <a:t> 80.74%</a:t>
            </a: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33D75CED-0798-D4A4-530E-D8432E69C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697648"/>
              </p:ext>
            </p:extLst>
          </p:nvPr>
        </p:nvGraphicFramePr>
        <p:xfrm>
          <a:off x="6934380" y="850551"/>
          <a:ext cx="5869332" cy="4988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155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949E67-CF8B-B94F-FD3B-428A35B4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09A9C5B-AD9E-EEBA-B1DC-A00735D54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846083"/>
              </p:ext>
            </p:extLst>
          </p:nvPr>
        </p:nvGraphicFramePr>
        <p:xfrm>
          <a:off x="6670909" y="789725"/>
          <a:ext cx="5869332" cy="4988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6902CA8-57DD-F3B9-5F02-7EBDDBE6A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16" y="494334"/>
            <a:ext cx="5869332" cy="5869332"/>
          </a:xfrm>
          <a:prstGeom prst="roundRect">
            <a:avLst>
              <a:gd name="adj" fmla="val 8905"/>
            </a:avLst>
          </a:prstGeom>
        </p:spPr>
      </p:pic>
    </p:spTree>
    <p:extLst>
      <p:ext uri="{BB962C8B-B14F-4D97-AF65-F5344CB8AC3E}">
        <p14:creationId xmlns:p14="http://schemas.microsoft.com/office/powerpoint/2010/main" val="4251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contenido 19" descr="Imagen de la pantalla de un video juego&#10;&#10;El contenido generado por IA puede ser incorrecto.">
            <a:extLst>
              <a:ext uri="{FF2B5EF4-FFF2-40B4-BE49-F238E27FC236}">
                <a16:creationId xmlns:a16="http://schemas.microsoft.com/office/drawing/2014/main" id="{41A9C9F3-5730-92E6-A9B2-079B3A15D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96904" y="-42433"/>
            <a:ext cx="12837459" cy="6942865"/>
          </a:xfrm>
          <a:noFill/>
          <a:ln>
            <a:noFill/>
          </a:ln>
          <a:effectLst/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Vista general de diapositiva 13" descr="EDA">
                <a:extLst>
                  <a:ext uri="{FF2B5EF4-FFF2-40B4-BE49-F238E27FC236}">
                    <a16:creationId xmlns:a16="http://schemas.microsoft.com/office/drawing/2014/main" id="{4FB27408-B4BC-7FD9-A44D-CC5456F8F97B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6339041"/>
                  </p:ext>
                </p:extLst>
              </p:nvPr>
            </p:nvGraphicFramePr>
            <p:xfrm>
              <a:off x="465162" y="1258123"/>
              <a:ext cx="2310306" cy="1299547"/>
            </p:xfrm>
            <a:graphic>
              <a:graphicData uri="http://schemas.microsoft.com/office/powerpoint/2016/slidezoom">
                <pslz:sldZm>
                  <pslz:sldZmObj sldId="259" cId="4268542001">
                    <pslz:zmPr id="{13647C3F-4809-0D44-802A-023C834B0674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10306" cy="12995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Vista general de diapositiva 13" descr="EDA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B27408-B4BC-7FD9-A44D-CC5456F8F97B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162" y="1258123"/>
                <a:ext cx="2310306" cy="12995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Vista general de diapositiva 23">
                <a:extLst>
                  <a:ext uri="{FF2B5EF4-FFF2-40B4-BE49-F238E27FC236}">
                    <a16:creationId xmlns:a16="http://schemas.microsoft.com/office/drawing/2014/main" id="{CDACEA10-0850-DDFC-1AA4-92F846BF34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7378788"/>
                  </p:ext>
                </p:extLst>
              </p:nvPr>
            </p:nvGraphicFramePr>
            <p:xfrm>
              <a:off x="9031774" y="1258123"/>
              <a:ext cx="2309842" cy="1299286"/>
            </p:xfrm>
            <a:graphic>
              <a:graphicData uri="http://schemas.microsoft.com/office/powerpoint/2016/slidezoom">
                <pslz:sldZm>
                  <pslz:sldZmObj sldId="262" cId="946294123">
                    <pslz:zmPr id="{D8B376BF-4D7B-3E4B-9A84-A6E1542BF166}" returnToParent="0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09842" cy="129928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Vista general de diapositiva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DACEA10-0850-DDFC-1AA4-92F846BF34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31774" y="1258123"/>
                <a:ext cx="2309842" cy="129928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Vista general de diapositiva 15">
                <a:extLst>
                  <a:ext uri="{FF2B5EF4-FFF2-40B4-BE49-F238E27FC236}">
                    <a16:creationId xmlns:a16="http://schemas.microsoft.com/office/drawing/2014/main" id="{CDCDFDCB-C5D3-1CF6-BF5E-29D945B056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9955100"/>
                  </p:ext>
                </p:extLst>
              </p:nvPr>
            </p:nvGraphicFramePr>
            <p:xfrm>
              <a:off x="1782423" y="5698104"/>
              <a:ext cx="2457709" cy="1382461"/>
            </p:xfrm>
            <a:graphic>
              <a:graphicData uri="http://schemas.microsoft.com/office/powerpoint/2016/slidezoom">
                <pslz:sldZm>
                  <pslz:sldZmObj sldId="260" cId="771723208">
                    <pslz:zmPr id="{8CECB737-0E5D-A544-8E44-59C2ED207C78}" returnToParent="0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7709" cy="1382461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  <a:effectLst>
                          <a:outerShdw blurRad="50800" dist="50800" dir="5400000" sx="11000" sy="11000" algn="ctr" rotWithShape="0">
                            <a:srgbClr val="000000"/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Vista general de diapositiva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DCDFDCB-C5D3-1CF6-BF5E-29D945B056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82423" y="5698104"/>
                <a:ext cx="2457709" cy="1382461"/>
              </a:xfrm>
              <a:prstGeom prst="rect">
                <a:avLst/>
              </a:prstGeom>
              <a:noFill/>
              <a:ln w="3175">
                <a:noFill/>
              </a:ln>
              <a:effectLst>
                <a:outerShdw blurRad="50800" dist="50800" dir="5400000" sx="11000" sy="11000" algn="ctr" rotWithShape="0">
                  <a:srgbClr val="000000"/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Vista general de diapositiva 39">
                <a:extLst>
                  <a:ext uri="{FF2B5EF4-FFF2-40B4-BE49-F238E27FC236}">
                    <a16:creationId xmlns:a16="http://schemas.microsoft.com/office/drawing/2014/main" id="{8CB0E419-3548-E4D3-6F49-F6C17ADCC3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518587"/>
                  </p:ext>
                </p:extLst>
              </p:nvPr>
            </p:nvGraphicFramePr>
            <p:xfrm>
              <a:off x="7207197" y="5292312"/>
              <a:ext cx="3900529" cy="2194047"/>
            </p:xfrm>
            <a:graphic>
              <a:graphicData uri="http://schemas.microsoft.com/office/powerpoint/2016/slidezoom">
                <pslz:sldZm>
                  <pslz:sldZmObj sldId="264" cId="3744865774">
                    <pslz:zmPr id="{1E85523E-50EF-AA43-99D7-47BC1C0B3DB6}" returnToParent="0" imageType="cover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00529" cy="21940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Vista general de diapositiva 3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8CB0E419-3548-E4D3-6F49-F6C17ADCC3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07197" y="5292312"/>
                <a:ext cx="3900529" cy="21940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Vista general de diapositiva 49">
                <a:extLst>
                  <a:ext uri="{FF2B5EF4-FFF2-40B4-BE49-F238E27FC236}">
                    <a16:creationId xmlns:a16="http://schemas.microsoft.com/office/drawing/2014/main" id="{67A70CDE-711C-20D8-24B7-D10275C1C1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2424249"/>
                  </p:ext>
                </p:extLst>
              </p:nvPr>
            </p:nvGraphicFramePr>
            <p:xfrm>
              <a:off x="3449539" y="1444729"/>
              <a:ext cx="4744571" cy="3847583"/>
            </p:xfrm>
            <a:graphic>
              <a:graphicData uri="http://schemas.microsoft.com/office/powerpoint/2016/slidezoom">
                <pslz:sldZm>
                  <pslz:sldZmObj sldId="263" cId="2612065610">
                    <pslz:zmPr id="{574A3927-A46A-D944-A33F-9CABDEBE560A}" returnToParent="0" imageType="cover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744571" cy="384758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Vista general de diapositiva 49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7A70CDE-711C-20D8-24B7-D10275C1C1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9539" y="1444729"/>
                <a:ext cx="4744571" cy="384758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77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E6146-327D-9F6C-473B-E4DACBB51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6AFEA01-74C3-7B2B-69C0-6C7150EC5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209312"/>
              </p:ext>
            </p:extLst>
          </p:nvPr>
        </p:nvGraphicFramePr>
        <p:xfrm>
          <a:off x="6670909" y="789725"/>
          <a:ext cx="5869332" cy="4988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25F7D8C0-F96E-DFF9-C5C8-778C4B1587A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1716" y="494334"/>
            <a:ext cx="5869332" cy="5869332"/>
          </a:xfrm>
          <a:prstGeom prst="roundRect">
            <a:avLst>
              <a:gd name="adj" fmla="val 8905"/>
            </a:avLst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802B15FE-18A8-1462-4BD8-9A8EDBD843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1663223"/>
                  </p:ext>
                </p:extLst>
              </p:nvPr>
            </p:nvGraphicFramePr>
            <p:xfrm>
              <a:off x="10891862" y="434098"/>
              <a:ext cx="1138518" cy="943404"/>
            </p:xfrm>
            <a:graphic>
              <a:graphicData uri="http://schemas.microsoft.com/office/powerpoint/2016/slidezoom">
                <pslz:sldZm>
                  <pslz:sldZmObj sldId="258" cId="4075778174">
                    <pslz:zmPr id="{CD3A279A-E0D9-504E-A1E2-3779625C2659}" returnToParent="0" imageType="cover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8518" cy="9434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Vista general de diapositiva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02B15FE-18A8-1462-4BD8-9A8EDBD843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91862" y="434098"/>
                <a:ext cx="1138518" cy="9434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74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Vista general de diapositiva 6">
                <a:extLst>
                  <a:ext uri="{FF2B5EF4-FFF2-40B4-BE49-F238E27FC236}">
                    <a16:creationId xmlns:a16="http://schemas.microsoft.com/office/drawing/2014/main" id="{73F156E2-3DD0-A1CD-A2A7-33F79E14FA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5939318"/>
                  </p:ext>
                </p:extLst>
              </p:nvPr>
            </p:nvGraphicFramePr>
            <p:xfrm>
              <a:off x="10891862" y="434098"/>
              <a:ext cx="1138518" cy="943404"/>
            </p:xfrm>
            <a:graphic>
              <a:graphicData uri="http://schemas.microsoft.com/office/powerpoint/2016/slidezoom">
                <pslz:sldZm>
                  <pslz:sldZmObj sldId="258" cId="4075778174">
                    <pslz:zmPr id="{CD3A279A-E0D9-504E-A1E2-3779625C2659}" returnToParent="0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38518" cy="94340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Vista general de diapositiva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3F156E2-3DD0-A1CD-A2A7-33F79E14FA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1862" y="434098"/>
                <a:ext cx="1138518" cy="94340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aphicFrame>
        <p:nvGraphicFramePr>
          <p:cNvPr id="2" name="Marcador de contenido 1">
            <a:extLst>
              <a:ext uri="{FF2B5EF4-FFF2-40B4-BE49-F238E27FC236}">
                <a16:creationId xmlns:a16="http://schemas.microsoft.com/office/drawing/2014/main" id="{69B08F9C-B08F-329C-352B-6ACED922E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770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150D335A-32D5-14BA-0DE3-2C3A5270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77" y="276000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744865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_Animada_Con_Frases.mp4">
            <a:hlinkClick r:id="" action="ppaction://media"/>
            <a:extLst>
              <a:ext uri="{FF2B5EF4-FFF2-40B4-BE49-F238E27FC236}">
                <a16:creationId xmlns:a16="http://schemas.microsoft.com/office/drawing/2014/main" id="{00D99706-34B9-E00F-F60B-7451BA1A86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6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407A1-316B-DA7F-1654-B1CABF4B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2" y="230653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UNIVARIANTE - CONTINUA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1981BD-8FD5-2043-B906-8F089013C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4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s-ES" dirty="0"/>
            </a:br>
            <a:endParaRPr lang="es-ES" dirty="0"/>
          </a:p>
        </p:txBody>
      </p:sp>
      <p:pic>
        <p:nvPicPr>
          <p:cNvPr id="11" name="Imagen 10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7F7C0215-DE11-5115-0F66-35F8A660247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5984" y="1377502"/>
            <a:ext cx="5400000" cy="2160000"/>
          </a:xfrm>
          <a:prstGeom prst="round2DiagRect">
            <a:avLst>
              <a:gd name="adj1" fmla="val 13481"/>
              <a:gd name="adj2" fmla="val 0"/>
            </a:avLst>
          </a:prstGeom>
        </p:spPr>
      </p:pic>
      <p:pic>
        <p:nvPicPr>
          <p:cNvPr id="13" name="Imagen 12" descr="Gráfico&#10;&#10;El contenido generado por IA puede ser incorrecto.">
            <a:extLst>
              <a:ext uri="{FF2B5EF4-FFF2-40B4-BE49-F238E27FC236}">
                <a16:creationId xmlns:a16="http://schemas.microsoft.com/office/drawing/2014/main" id="{5AB45E03-6721-4B49-BA5A-9F1CD031161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5984" y="4021569"/>
            <a:ext cx="5400000" cy="2160000"/>
          </a:xfrm>
          <a:prstGeom prst="round2DiagRect">
            <a:avLst>
              <a:gd name="adj1" fmla="val 0"/>
              <a:gd name="adj2" fmla="val 12746"/>
            </a:avLst>
          </a:prstGeom>
        </p:spPr>
      </p:pic>
      <p:pic>
        <p:nvPicPr>
          <p:cNvPr id="15" name="Imagen 14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DC0129D1-9DC8-DBF7-1387-91A37441693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83" y="1377502"/>
            <a:ext cx="5400000" cy="2160000"/>
          </a:xfrm>
          <a:prstGeom prst="round2DiagRect">
            <a:avLst>
              <a:gd name="adj1" fmla="val 0"/>
              <a:gd name="adj2" fmla="val 12746"/>
            </a:avLst>
          </a:prstGeom>
        </p:spPr>
      </p:pic>
      <p:pic>
        <p:nvPicPr>
          <p:cNvPr id="17" name="Imagen 16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A82498F7-4348-B481-92CF-AA7694E0C6D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27383" y="4021569"/>
            <a:ext cx="5400000" cy="2160000"/>
          </a:xfrm>
          <a:prstGeom prst="round2DiagRect">
            <a:avLst>
              <a:gd name="adj1" fmla="val 13481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26854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35FB0-D001-EE03-1C37-58717AC2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1DAB8B8-4085-45EE-569D-76B343593106}"/>
              </a:ext>
            </a:extLst>
          </p:cNvPr>
          <p:cNvSpPr txBox="1">
            <a:spLocks/>
          </p:cNvSpPr>
          <p:nvPr/>
        </p:nvSpPr>
        <p:spPr>
          <a:xfrm>
            <a:off x="259976" y="276000"/>
            <a:ext cx="10756367" cy="1101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UNIVARIANTE - CATEGÓRICA</a:t>
            </a:r>
          </a:p>
        </p:txBody>
      </p:sp>
      <p:pic>
        <p:nvPicPr>
          <p:cNvPr id="25" name="Imagen 24" descr="Gráfico, Gráfico en cascada&#10;&#10;El contenido generado por IA puede ser incorrecto.">
            <a:extLst>
              <a:ext uri="{FF2B5EF4-FFF2-40B4-BE49-F238E27FC236}">
                <a16:creationId xmlns:a16="http://schemas.microsoft.com/office/drawing/2014/main" id="{CEF2F641-85C1-3358-E3C5-F557C4461CE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5445" y="1377502"/>
            <a:ext cx="5400000" cy="2160000"/>
          </a:xfrm>
          <a:prstGeom prst="round2DiagRect">
            <a:avLst>
              <a:gd name="adj1" fmla="val 13481"/>
              <a:gd name="adj2" fmla="val 0"/>
            </a:avLst>
          </a:prstGeom>
        </p:spPr>
      </p:pic>
      <p:pic>
        <p:nvPicPr>
          <p:cNvPr id="27" name="Imagen 26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03E203D-E915-CB52-F1FC-3868E6759E2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57" y="1377502"/>
            <a:ext cx="5400000" cy="2160000"/>
          </a:xfrm>
          <a:prstGeom prst="round2DiagRect">
            <a:avLst>
              <a:gd name="adj1" fmla="val 0"/>
              <a:gd name="adj2" fmla="val 12746"/>
            </a:avLst>
          </a:prstGeom>
        </p:spPr>
      </p:pic>
      <p:pic>
        <p:nvPicPr>
          <p:cNvPr id="29" name="Imagen 28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ACA4504B-DAEA-E536-9382-F7765626CD2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5445" y="3988178"/>
            <a:ext cx="5400000" cy="2160000"/>
          </a:xfrm>
          <a:prstGeom prst="round2DiagRect">
            <a:avLst>
              <a:gd name="adj1" fmla="val 0"/>
              <a:gd name="adj2" fmla="val 12746"/>
            </a:avLst>
          </a:prstGeom>
        </p:spPr>
      </p:pic>
      <p:pic>
        <p:nvPicPr>
          <p:cNvPr id="31" name="Imagen 30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0BDB6C6E-4012-16F2-794D-773E8F5FC0B1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57" y="3988178"/>
            <a:ext cx="5400000" cy="2160000"/>
          </a:xfrm>
          <a:prstGeom prst="round2DiagRect">
            <a:avLst>
              <a:gd name="adj1" fmla="val 13481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8879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D8918-7C59-7918-1478-37E101E3F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EFEE2-D3FC-9A38-4FBD-F26D7E87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32BBD8F-DDDC-1CB1-2F62-52923F9E3F41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UNIVARIANTE - LABEL</a:t>
            </a:r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9E8CCED-1063-22E3-8206-D492C957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1" r="5518" b="2950"/>
          <a:stretch>
            <a:fillRect/>
          </a:stretch>
        </p:blipFill>
        <p:spPr>
          <a:xfrm>
            <a:off x="755467" y="2324100"/>
            <a:ext cx="10681065" cy="3467101"/>
          </a:xfrm>
          <a:prstGeom prst="round2SameRect">
            <a:avLst>
              <a:gd name="adj1" fmla="val 11539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99980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36F76-798F-76C5-BF60-A5467597A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1">
            <a:extLst>
              <a:ext uri="{FF2B5EF4-FFF2-40B4-BE49-F238E27FC236}">
                <a16:creationId xmlns:a16="http://schemas.microsoft.com/office/drawing/2014/main" id="{5A8E43B0-27D4-174F-D5CA-4A7EE1756540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5" name="Imagen 4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DBC8AAB1-7797-0A4D-1E18-FC077CB0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00" y="1342669"/>
            <a:ext cx="4428007" cy="2475326"/>
          </a:xfrm>
          <a:prstGeom prst="roundRect">
            <a:avLst>
              <a:gd name="adj" fmla="val 9215"/>
            </a:avLst>
          </a:prstGeom>
        </p:spPr>
      </p:pic>
      <p:pic>
        <p:nvPicPr>
          <p:cNvPr id="9" name="Imagen 8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92F66EAE-6707-7EB5-00B7-209261EE4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84" y="1342669"/>
            <a:ext cx="4428007" cy="2475326"/>
          </a:xfrm>
          <a:prstGeom prst="roundRect">
            <a:avLst>
              <a:gd name="adj" fmla="val 9215"/>
            </a:avLst>
          </a:prstGeom>
        </p:spPr>
      </p:pic>
      <p:pic>
        <p:nvPicPr>
          <p:cNvPr id="14" name="Imagen 13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04109A3D-8AB4-E9D1-D19E-66937CCE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31" y="4041522"/>
            <a:ext cx="5544335" cy="2540478"/>
          </a:xfrm>
          <a:prstGeom prst="roundRect">
            <a:avLst>
              <a:gd name="adj" fmla="val 9215"/>
            </a:avLst>
          </a:prstGeom>
        </p:spPr>
      </p:pic>
    </p:spTree>
    <p:extLst>
      <p:ext uri="{BB962C8B-B14F-4D97-AF65-F5344CB8AC3E}">
        <p14:creationId xmlns:p14="http://schemas.microsoft.com/office/powerpoint/2010/main" val="115286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103AC-47AD-036B-662B-87245331E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F59B3-8C83-47E2-7F0B-B9A37E19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B9DC6AC4-611B-942B-C4E1-9747731FB2D0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AB4BC377-6285-3B4F-690E-03FE1792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7" y="1690688"/>
            <a:ext cx="5445756" cy="3790533"/>
          </a:xfrm>
          <a:prstGeom prst="round2DiagRect">
            <a:avLst/>
          </a:prstGeom>
        </p:spPr>
      </p:pic>
      <p:pic>
        <p:nvPicPr>
          <p:cNvPr id="7" name="Imagen 6" descr="Gráfico, Gráfico de cajas y bigotes&#10;&#10;El contenido generado por IA puede ser incorrecto.">
            <a:extLst>
              <a:ext uri="{FF2B5EF4-FFF2-40B4-BE49-F238E27FC236}">
                <a16:creationId xmlns:a16="http://schemas.microsoft.com/office/drawing/2014/main" id="{F3CD47DE-53E3-CAE1-B9F3-9649DC21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97" y="1686166"/>
            <a:ext cx="5683734" cy="3799578"/>
          </a:xfrm>
          <a:prstGeom prst="round2DiagRect">
            <a:avLst>
              <a:gd name="adj1" fmla="val 0"/>
              <a:gd name="adj2" fmla="val 13456"/>
            </a:avLst>
          </a:prstGeom>
        </p:spPr>
      </p:pic>
    </p:spTree>
    <p:extLst>
      <p:ext uri="{BB962C8B-B14F-4D97-AF65-F5344CB8AC3E}">
        <p14:creationId xmlns:p14="http://schemas.microsoft.com/office/powerpoint/2010/main" val="318217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C8B64-4B96-6594-2EAF-FE6F2EE4F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1">
            <a:extLst>
              <a:ext uri="{FF2B5EF4-FFF2-40B4-BE49-F238E27FC236}">
                <a16:creationId xmlns:a16="http://schemas.microsoft.com/office/drawing/2014/main" id="{9CB22801-9F14-E512-1641-4239AB0A7326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8F15CE25-5B21-EB4A-E422-1A2E4989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70" y="1379519"/>
            <a:ext cx="4436407" cy="2581414"/>
          </a:xfrm>
          <a:prstGeom prst="roundRect">
            <a:avLst>
              <a:gd name="adj" fmla="val 6827"/>
            </a:avLst>
          </a:prstGeom>
        </p:spPr>
      </p:pic>
      <p:pic>
        <p:nvPicPr>
          <p:cNvPr id="6" name="Imagen 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F63A2BA2-7875-88A5-7786-7CE2474D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2" y="4130563"/>
            <a:ext cx="5049516" cy="2489537"/>
          </a:xfrm>
          <a:prstGeom prst="roundRect">
            <a:avLst>
              <a:gd name="adj" fmla="val 6827"/>
            </a:avLst>
          </a:prstGeom>
        </p:spPr>
      </p:pic>
      <p:pic>
        <p:nvPicPr>
          <p:cNvPr id="10" name="Imagen 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21A1D67-BC24-AEF3-40D2-1419F57D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630" y="1376251"/>
            <a:ext cx="4436408" cy="2581414"/>
          </a:xfrm>
          <a:prstGeom prst="roundRect">
            <a:avLst>
              <a:gd name="adj" fmla="val 6827"/>
            </a:avLst>
          </a:prstGeom>
        </p:spPr>
      </p:pic>
    </p:spTree>
    <p:extLst>
      <p:ext uri="{BB962C8B-B14F-4D97-AF65-F5344CB8AC3E}">
        <p14:creationId xmlns:p14="http://schemas.microsoft.com/office/powerpoint/2010/main" val="38380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EB1D47-138F-C354-4D25-F2592D3BB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EA8AD-CA96-D252-2D82-2B0BD7C7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801956C-3933-7185-A383-689E831F4297}"/>
              </a:ext>
            </a:extLst>
          </p:cNvPr>
          <p:cNvSpPr txBox="1">
            <a:spLocks/>
          </p:cNvSpPr>
          <p:nvPr/>
        </p:nvSpPr>
        <p:spPr>
          <a:xfrm>
            <a:off x="259977" y="276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D4DBDC"/>
                </a:solidFill>
                <a:latin typeface="Baloo Bhaijaan" panose="03080902040302020200" pitchFamily="66" charset="-78"/>
                <a:ea typeface="BM HANNA Pro OTF" panose="020B0600000101010101" pitchFamily="34" charset="-127"/>
                <a:cs typeface="Baloo Bhaijaan" panose="03080902040302020200" pitchFamily="66" charset="-78"/>
              </a:rPr>
              <a:t>ANÁLISIS  MULTIVARIANTE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A66EC1-D313-A68B-8B8E-55B1AD70F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" r="41"/>
          <a:stretch/>
        </p:blipFill>
        <p:spPr>
          <a:xfrm>
            <a:off x="323057" y="1690688"/>
            <a:ext cx="5445756" cy="3790533"/>
          </a:xfrm>
          <a:prstGeom prst="round2Diag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B6DD757-7929-66CD-6224-75D10D03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" b="27"/>
          <a:stretch/>
        </p:blipFill>
        <p:spPr>
          <a:xfrm>
            <a:off x="6138397" y="1686166"/>
            <a:ext cx="5683734" cy="3799578"/>
          </a:xfrm>
          <a:prstGeom prst="round2DiagRect">
            <a:avLst>
              <a:gd name="adj1" fmla="val 0"/>
              <a:gd name="adj2" fmla="val 13456"/>
            </a:avLst>
          </a:prstGeom>
        </p:spPr>
      </p:pic>
    </p:spTree>
    <p:extLst>
      <p:ext uri="{BB962C8B-B14F-4D97-AF65-F5344CB8AC3E}">
        <p14:creationId xmlns:p14="http://schemas.microsoft.com/office/powerpoint/2010/main" val="25341834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4767</TotalTime>
  <Words>107</Words>
  <Application>Microsoft Macintosh PowerPoint</Application>
  <PresentationFormat>Panorámica</PresentationFormat>
  <Paragraphs>49</Paragraphs>
  <Slides>22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Baloo Bhaijaan</vt:lpstr>
      <vt:lpstr>BM HANNA Pro OTF</vt:lpstr>
      <vt:lpstr>Tema de Office</vt:lpstr>
      <vt:lpstr>Presentación de PowerPoint</vt:lpstr>
      <vt:lpstr>Presentación de PowerPoint</vt:lpstr>
      <vt:lpstr>ANÁLISIS UNIVARIANTE - CONTINUA</vt:lpstr>
      <vt:lpstr>  </vt:lpstr>
      <vt:lpstr>  </vt:lpstr>
      <vt:lpstr>Presentación de PowerPoint</vt:lpstr>
      <vt:lpstr>  </vt:lpstr>
      <vt:lpstr>Presentación de PowerPoint</vt:lpstr>
      <vt:lpstr>  </vt:lpstr>
      <vt:lpstr>  </vt:lpstr>
      <vt:lpstr>  </vt:lpstr>
      <vt:lpstr>LIMPIEZA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Ignacio Benlloch Ferrer</dc:creator>
  <cp:lastModifiedBy>Javier Gracia</cp:lastModifiedBy>
  <cp:revision>6</cp:revision>
  <dcterms:created xsi:type="dcterms:W3CDTF">2025-12-05T09:53:50Z</dcterms:created>
  <dcterms:modified xsi:type="dcterms:W3CDTF">2025-12-10T18:30:15Z</dcterms:modified>
</cp:coreProperties>
</file>